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7" r:id="rId3"/>
  </p:sldMasterIdLst>
  <p:notesMasterIdLst>
    <p:notesMasterId r:id="rId24"/>
  </p:notesMasterIdLst>
  <p:sldIdLst>
    <p:sldId id="256" r:id="rId4"/>
    <p:sldId id="288" r:id="rId5"/>
    <p:sldId id="283" r:id="rId6"/>
    <p:sldId id="284" r:id="rId7"/>
    <p:sldId id="257" r:id="rId8"/>
    <p:sldId id="258" r:id="rId9"/>
    <p:sldId id="261" r:id="rId10"/>
    <p:sldId id="259" r:id="rId11"/>
    <p:sldId id="285" r:id="rId12"/>
    <p:sldId id="260" r:id="rId13"/>
    <p:sldId id="286" r:id="rId14"/>
    <p:sldId id="271" r:id="rId15"/>
    <p:sldId id="269" r:id="rId16"/>
    <p:sldId id="276" r:id="rId17"/>
    <p:sldId id="274" r:id="rId18"/>
    <p:sldId id="277" r:id="rId19"/>
    <p:sldId id="289" r:id="rId20"/>
    <p:sldId id="282" r:id="rId21"/>
    <p:sldId id="287" r:id="rId22"/>
    <p:sldId id="29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Fira Sans Condensed" panose="020B0503050000020004" pitchFamily="34" charset="0"/>
      <p:regular r:id="rId31"/>
      <p:bold r:id="rId32"/>
      <p:italic r:id="rId33"/>
      <p:boldItalic r:id="rId34"/>
    </p:embeddedFont>
    <p:embeddedFont>
      <p:font typeface="Fira Sans Condensed Medium" panose="020B0603050000020004" pitchFamily="34" charset="0"/>
      <p:regular r:id="rId35"/>
      <p:bold r:id="rId36"/>
      <p:italic r:id="rId37"/>
      <p:boldItalic r:id="rId38"/>
    </p:embeddedFont>
    <p:embeddedFont>
      <p:font typeface="Fira Sans Extra Condensed" panose="020B0503050000020004" pitchFamily="34" charset="0"/>
      <p:regular r:id="rId39"/>
      <p:bold r:id="rId40"/>
      <p:italic r:id="rId41"/>
      <p:boldItalic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Fira Sans Extra Condensed SemiBold" panose="020B0604020202020204" charset="0"/>
      <p:regular r:id="rId47"/>
      <p:bold r:id="rId48"/>
      <p:italic r:id="rId49"/>
      <p:boldItalic r:id="rId50"/>
    </p:embeddedFont>
    <p:embeddedFont>
      <p:font typeface="Proxima Nova" panose="020B0604020202020204" charset="0"/>
      <p:regular r:id="rId51"/>
      <p:bold r:id="rId52"/>
      <p:italic r:id="rId53"/>
      <p:boldItalic r:id="rId54"/>
    </p:embeddedFont>
    <p:embeddedFont>
      <p:font typeface="Proxima Nova Semibold" panose="020B0604020202020204" charset="0"/>
      <p:regular r:id="rId55"/>
      <p:bold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742268-F69F-43FA-843B-5C4EB1DD04CB}">
  <a:tblStyle styleId="{97742268-F69F-43FA-843B-5C4EB1DD0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17" autoAdjust="0"/>
  </p:normalViewPr>
  <p:slideViewPr>
    <p:cSldViewPr snapToGrid="0">
      <p:cViewPr varScale="1">
        <p:scale>
          <a:sx n="105" d="100"/>
          <a:sy n="105" d="100"/>
        </p:scale>
        <p:origin x="8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5" Type="http://schemas.openxmlformats.org/officeDocument/2006/relationships/slide" Target="slides/slide2.xml"/><Relationship Id="rId61" Type="http://schemas.openxmlformats.org/officeDocument/2006/relationships/font" Target="fonts/font3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font" Target="fonts/font35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10" Type="http://schemas.openxmlformats.org/officeDocument/2006/relationships/slide" Target="slides/slide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font" Target="fonts/font36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3bf6cbf1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3bf6cbf1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4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e44278640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e44278640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e44278640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e44278640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e442786401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e442786401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e44278640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e44278640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e442786401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e442786401_0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1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4d027183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4d027183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4d027183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4d027183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31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570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05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a63c4df4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a63c4df4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dd065997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dd065997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3bf6cbf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3bf6cbf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3bf6cbf1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3bf6cbf1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3bf6cbf1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e3bf6cbf1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7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150" y="1037019"/>
            <a:ext cx="3952800" cy="25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8150" y="3765981"/>
            <a:ext cx="43185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282274" y="296977"/>
            <a:ext cx="65793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150" y="1037019"/>
            <a:ext cx="3952800" cy="25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8150" y="3765981"/>
            <a:ext cx="43185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6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3B02-A16A-4C5B-905B-563A203B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CE770-22BD-4F6E-9018-013566937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30B1-3EE7-4771-8B48-D4A05F0D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132E-CA54-4D03-900A-D92C6B57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BF00-E173-4561-9C87-361B7CF8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7456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9678-721E-402A-9046-AE686AF4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CF2E-8284-41E8-A71D-A8CC9C559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1212E-9B56-4515-A19C-98321FAC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7FB8C-4A4B-490C-8EA9-7601AF88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F73F-E729-4902-B7B7-4CD25A64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74651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5269-9737-4739-A191-44E13F10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A8F52-0B59-4DF5-9148-43DAB167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53C7-12D7-4AD5-88AA-E6C534D7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1E2D-586E-454A-B205-196776F7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2E29F-BC03-43B2-B664-C3BB4521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71351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068F-6290-418B-93CD-09B9F352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DF3D-A8D8-4635-99B0-3B65B32D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03BAE-C0AB-4E0E-A4FE-3C78A6AC1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A9B5-882A-494D-B172-439F9B7C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A6E0C-BD9B-4B5E-B231-861EAE2E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12724-1D97-41D2-AF6F-18E0DF69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84461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7B26-F38D-4CBA-9CD3-6D5A5605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E7E71-D404-45BA-83A0-5DC16A81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D094E-9B3E-4830-A22B-E94D06CE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E255E-4CFD-472F-AF67-C2AD77608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CC9B4-3AF1-46F4-8D1B-A110DE964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7D56-BC04-4784-AAEE-5CEA5A04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D2809-C97B-433C-B7B7-69D031C2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59F3C-CCB1-4B40-B0E8-D1AEF219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00792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8EE6-6684-4866-93EE-0F5D252B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02220-4721-4F76-A18A-19BC14B4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651B3-3DA7-4DC0-B0DF-71D2B33A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B82D2-87ED-4216-A30E-6CF6DDCB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5472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A1D8D-4199-44D8-899A-431CFC7A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2999A-4209-4ABD-BF1A-B50A6B4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F86B8-0167-49DA-B038-20FFEE33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37711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C293-B9D1-43C9-AEED-7A4064A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37B7B-83A7-4B55-851B-80042C64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B7115-A37A-4ED3-A27E-E5B1368C8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C2071-00C6-449B-B843-39A7125B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25DD-F617-4577-AC13-B01A040A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EAB35-3BD3-48BB-B98C-A162207A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6323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A8AA-1888-40AD-9FB4-A791970E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75DFA-E952-4ABA-87FB-518841ACB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95AAC-9268-4CA5-B936-3F5C11270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16C8B-4DEC-48BF-BFA1-CD3670F1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CFB79-C3A2-4444-B0BC-A2AE23FC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D78B-D217-4852-AA52-4C8D588C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612733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3394-BECC-497B-9CFE-A8B22B61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B7066-FFC4-4DC8-BE0E-0931DBF5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D467-4D1A-4888-AE78-600FCCBC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97C6-AA48-4FBF-BFD8-AABEF978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057D1-4330-4D3C-80EE-30CEDE6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107512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28DD3-273C-414F-AD07-2188FFC12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ABAEF-8FC2-4DD2-9DC0-6B51CFAA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2EC0-DFD8-42C6-93CE-17BE073D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2A78B-21BB-4CF4-B20E-F35EB174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02E1-F558-42C2-84A6-DF8D4CB6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0860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87C3C-7BE5-4CA2-8153-4ED4D049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D0FD-2D58-4072-80AE-449BA167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067D-912D-4AE9-95E3-20FF0993D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09BE-2127-4FA4-9451-21F96C3345A7}" type="datetimeFigureOut">
              <a:rPr lang="en-ID" smtClean="0"/>
              <a:t>09/03/2022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894F-B91B-4E89-B47A-FDD672E9D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E1C3-C37D-412D-AD40-BEBB99F16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D88E-7C96-4677-BF17-D44D98B86CC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4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239590" y="3547167"/>
            <a:ext cx="8664819" cy="1182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/>
              <a:t>The use of social media by entrepreneurial and small firms: a systematic literature review</a:t>
            </a:r>
            <a:endParaRPr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B2B76-71B7-4B56-B24E-23535C83A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46"/>
            <a:ext cx="9144000" cy="31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Search Strategy</a:t>
            </a:r>
            <a:endParaRPr dirty="0"/>
          </a:p>
        </p:txBody>
      </p:sp>
      <p:grpSp>
        <p:nvGrpSpPr>
          <p:cNvPr id="721" name="Google Shape;721;p23"/>
          <p:cNvGrpSpPr/>
          <p:nvPr/>
        </p:nvGrpSpPr>
        <p:grpSpPr>
          <a:xfrm>
            <a:off x="524225" y="857246"/>
            <a:ext cx="1349700" cy="3089954"/>
            <a:chOff x="524225" y="857246"/>
            <a:chExt cx="1349700" cy="3089954"/>
          </a:xfrm>
        </p:grpSpPr>
        <p:sp>
          <p:nvSpPr>
            <p:cNvPr id="722" name="Google Shape;722;p23"/>
            <p:cNvSpPr/>
            <p:nvPr/>
          </p:nvSpPr>
          <p:spPr>
            <a:xfrm>
              <a:off x="524225" y="3058588"/>
              <a:ext cx="1349700" cy="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524225" y="1474750"/>
              <a:ext cx="1349700" cy="117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24" name="Google Shape;724;p23"/>
            <p:cNvSpPr txBox="1"/>
            <p:nvPr/>
          </p:nvSpPr>
          <p:spPr>
            <a:xfrm>
              <a:off x="524225" y="857246"/>
              <a:ext cx="13497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1</a:t>
              </a: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5" name="Google Shape;725;p23"/>
            <p:cNvSpPr txBox="1"/>
            <p:nvPr/>
          </p:nvSpPr>
          <p:spPr>
            <a:xfrm>
              <a:off x="524225" y="1474750"/>
              <a:ext cx="1349700" cy="11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Data Base</a:t>
              </a:r>
              <a:endParaRPr sz="20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26" name="Google Shape;726;p23"/>
            <p:cNvSpPr txBox="1"/>
            <p:nvPr/>
          </p:nvSpPr>
          <p:spPr>
            <a:xfrm>
              <a:off x="524225" y="3058600"/>
              <a:ext cx="1349700" cy="88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Scopus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7" name="Google Shape;727;p23"/>
            <p:cNvCxnSpPr>
              <a:stCxn id="725" idx="2"/>
              <a:endCxn id="726" idx="0"/>
            </p:cNvCxnSpPr>
            <p:nvPr/>
          </p:nvCxnSpPr>
          <p:spPr>
            <a:xfrm>
              <a:off x="1199075" y="2646550"/>
              <a:ext cx="0" cy="411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8" name="Google Shape;728;p23"/>
          <p:cNvGrpSpPr/>
          <p:nvPr/>
        </p:nvGrpSpPr>
        <p:grpSpPr>
          <a:xfrm>
            <a:off x="2213250" y="857246"/>
            <a:ext cx="1349700" cy="3089954"/>
            <a:chOff x="2213250" y="857246"/>
            <a:chExt cx="1349700" cy="3089954"/>
          </a:xfrm>
        </p:grpSpPr>
        <p:sp>
          <p:nvSpPr>
            <p:cNvPr id="729" name="Google Shape;729;p23"/>
            <p:cNvSpPr/>
            <p:nvPr/>
          </p:nvSpPr>
          <p:spPr>
            <a:xfrm>
              <a:off x="2213250" y="3058588"/>
              <a:ext cx="1349700" cy="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2213250" y="1474750"/>
              <a:ext cx="1349700" cy="117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31" name="Google Shape;731;p23"/>
            <p:cNvSpPr txBox="1"/>
            <p:nvPr/>
          </p:nvSpPr>
          <p:spPr>
            <a:xfrm>
              <a:off x="2213250" y="857246"/>
              <a:ext cx="13497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02</a:t>
              </a:r>
              <a:endParaRPr sz="20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2" name="Google Shape;732;p23"/>
            <p:cNvSpPr txBox="1"/>
            <p:nvPr/>
          </p:nvSpPr>
          <p:spPr>
            <a:xfrm>
              <a:off x="2213250" y="1474750"/>
              <a:ext cx="1349700" cy="11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Preliminary Search </a:t>
              </a:r>
              <a:endParaRPr sz="16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33" name="Google Shape;733;p23"/>
            <p:cNvSpPr txBox="1"/>
            <p:nvPr/>
          </p:nvSpPr>
          <p:spPr>
            <a:xfrm>
              <a:off x="2213250" y="3058600"/>
              <a:ext cx="1349700" cy="88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Total n=148 Articles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4" name="Google Shape;734;p23"/>
            <p:cNvCxnSpPr>
              <a:stCxn id="732" idx="2"/>
              <a:endCxn id="733" idx="0"/>
            </p:cNvCxnSpPr>
            <p:nvPr/>
          </p:nvCxnSpPr>
          <p:spPr>
            <a:xfrm>
              <a:off x="2888100" y="2646550"/>
              <a:ext cx="0" cy="411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5" name="Google Shape;735;p23"/>
          <p:cNvGrpSpPr/>
          <p:nvPr/>
        </p:nvGrpSpPr>
        <p:grpSpPr>
          <a:xfrm>
            <a:off x="3902275" y="857246"/>
            <a:ext cx="1349700" cy="3089954"/>
            <a:chOff x="3902275" y="857246"/>
            <a:chExt cx="1349700" cy="3089954"/>
          </a:xfrm>
        </p:grpSpPr>
        <p:sp>
          <p:nvSpPr>
            <p:cNvPr id="736" name="Google Shape;736;p23"/>
            <p:cNvSpPr/>
            <p:nvPr/>
          </p:nvSpPr>
          <p:spPr>
            <a:xfrm>
              <a:off x="3902275" y="3058588"/>
              <a:ext cx="1349700" cy="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902275" y="1474750"/>
              <a:ext cx="1349700" cy="117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38" name="Google Shape;738;p23"/>
            <p:cNvSpPr txBox="1"/>
            <p:nvPr/>
          </p:nvSpPr>
          <p:spPr>
            <a:xfrm>
              <a:off x="3902275" y="857246"/>
              <a:ext cx="13497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03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9" name="Google Shape;739;p23"/>
            <p:cNvSpPr txBox="1"/>
            <p:nvPr/>
          </p:nvSpPr>
          <p:spPr>
            <a:xfrm>
              <a:off x="3902275" y="1474750"/>
              <a:ext cx="1349700" cy="11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Inclusion, year 2016 – 2022 </a:t>
              </a: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0" name="Google Shape;740;p23"/>
            <p:cNvSpPr txBox="1"/>
            <p:nvPr/>
          </p:nvSpPr>
          <p:spPr>
            <a:xfrm>
              <a:off x="3902275" y="3058600"/>
              <a:ext cx="1349700" cy="88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Inclusion criteria 1 (n=88)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41" name="Google Shape;741;p23"/>
            <p:cNvCxnSpPr>
              <a:stCxn id="739" idx="2"/>
              <a:endCxn id="740" idx="0"/>
            </p:cNvCxnSpPr>
            <p:nvPr/>
          </p:nvCxnSpPr>
          <p:spPr>
            <a:xfrm>
              <a:off x="4577125" y="2646550"/>
              <a:ext cx="0" cy="41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2" name="Google Shape;742;p23"/>
          <p:cNvGrpSpPr/>
          <p:nvPr/>
        </p:nvGrpSpPr>
        <p:grpSpPr>
          <a:xfrm>
            <a:off x="5591300" y="857246"/>
            <a:ext cx="1349700" cy="3089954"/>
            <a:chOff x="5591300" y="857246"/>
            <a:chExt cx="1349700" cy="3089954"/>
          </a:xfrm>
        </p:grpSpPr>
        <p:sp>
          <p:nvSpPr>
            <p:cNvPr id="743" name="Google Shape;743;p23"/>
            <p:cNvSpPr/>
            <p:nvPr/>
          </p:nvSpPr>
          <p:spPr>
            <a:xfrm>
              <a:off x="5591300" y="3058588"/>
              <a:ext cx="1349700" cy="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5591300" y="1474750"/>
              <a:ext cx="1349700" cy="117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45" name="Google Shape;745;p23"/>
            <p:cNvSpPr txBox="1"/>
            <p:nvPr/>
          </p:nvSpPr>
          <p:spPr>
            <a:xfrm>
              <a:off x="5591300" y="857246"/>
              <a:ext cx="13497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04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23"/>
            <p:cNvSpPr txBox="1"/>
            <p:nvPr/>
          </p:nvSpPr>
          <p:spPr>
            <a:xfrm>
              <a:off x="5591300" y="1474750"/>
              <a:ext cx="1349700" cy="11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Inclusion, Open Access</a:t>
              </a: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7" name="Google Shape;747;p23"/>
            <p:cNvSpPr txBox="1"/>
            <p:nvPr/>
          </p:nvSpPr>
          <p:spPr>
            <a:xfrm>
              <a:off x="5591300" y="3058600"/>
              <a:ext cx="1349700" cy="88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Inclusion criteria 2 (n=24)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48" name="Google Shape;748;p23"/>
            <p:cNvCxnSpPr>
              <a:stCxn id="746" idx="2"/>
              <a:endCxn id="747" idx="0"/>
            </p:cNvCxnSpPr>
            <p:nvPr/>
          </p:nvCxnSpPr>
          <p:spPr>
            <a:xfrm>
              <a:off x="6266150" y="2646550"/>
              <a:ext cx="0" cy="4119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9" name="Google Shape;749;p23"/>
          <p:cNvGrpSpPr/>
          <p:nvPr/>
        </p:nvGrpSpPr>
        <p:grpSpPr>
          <a:xfrm>
            <a:off x="7280325" y="857246"/>
            <a:ext cx="1349700" cy="3089954"/>
            <a:chOff x="7280325" y="857246"/>
            <a:chExt cx="1349700" cy="3089954"/>
          </a:xfrm>
        </p:grpSpPr>
        <p:sp>
          <p:nvSpPr>
            <p:cNvPr id="750" name="Google Shape;750;p23"/>
            <p:cNvSpPr/>
            <p:nvPr/>
          </p:nvSpPr>
          <p:spPr>
            <a:xfrm>
              <a:off x="7280325" y="3058588"/>
              <a:ext cx="1349700" cy="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7280325" y="1474750"/>
              <a:ext cx="1349700" cy="117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  <p:sp>
          <p:nvSpPr>
            <p:cNvPr id="752" name="Google Shape;752;p23"/>
            <p:cNvSpPr txBox="1"/>
            <p:nvPr/>
          </p:nvSpPr>
          <p:spPr>
            <a:xfrm>
              <a:off x="7280325" y="857246"/>
              <a:ext cx="13497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05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3" name="Google Shape;753;p23"/>
            <p:cNvSpPr txBox="1"/>
            <p:nvPr/>
          </p:nvSpPr>
          <p:spPr>
            <a:xfrm>
              <a:off x="7280325" y="1474750"/>
              <a:ext cx="1349700" cy="117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Results</a:t>
              </a:r>
              <a:endParaRPr sz="2000" b="1" dirty="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754" name="Google Shape;754;p23"/>
            <p:cNvSpPr txBox="1"/>
            <p:nvPr/>
          </p:nvSpPr>
          <p:spPr>
            <a:xfrm>
              <a:off x="7280325" y="3058600"/>
              <a:ext cx="1349700" cy="88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Results for Review (n=23)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55" name="Google Shape;755;p23"/>
            <p:cNvCxnSpPr>
              <a:stCxn id="753" idx="2"/>
              <a:endCxn id="754" idx="0"/>
            </p:cNvCxnSpPr>
            <p:nvPr/>
          </p:nvCxnSpPr>
          <p:spPr>
            <a:xfrm>
              <a:off x="7955175" y="2646550"/>
              <a:ext cx="0" cy="411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23"/>
          <p:cNvSpPr/>
          <p:nvPr/>
        </p:nvSpPr>
        <p:spPr>
          <a:xfrm>
            <a:off x="524225" y="4040800"/>
            <a:ext cx="8105700" cy="645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dk2"/>
              </a:gs>
              <a:gs pos="25000">
                <a:schemeClr val="lt2"/>
              </a:gs>
              <a:gs pos="50000">
                <a:schemeClr val="accent1"/>
              </a:gs>
              <a:gs pos="76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4;p15">
            <a:extLst>
              <a:ext uri="{FF2B5EF4-FFF2-40B4-BE49-F238E27FC236}">
                <a16:creationId xmlns:a16="http://schemas.microsoft.com/office/drawing/2014/main" id="{7ABBF6DF-AA8B-4069-A9C5-E80B1B6E655B}"/>
              </a:ext>
            </a:extLst>
          </p:cNvPr>
          <p:cNvSpPr txBox="1">
            <a:spLocks/>
          </p:cNvSpPr>
          <p:nvPr/>
        </p:nvSpPr>
        <p:spPr>
          <a:xfrm>
            <a:off x="4182652" y="1687747"/>
            <a:ext cx="5338825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ID" sz="4400" i="1" dirty="0"/>
              <a:t>Results and Discussion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15665-9F74-454A-ABFB-7E61E98B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8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34"/>
          <p:cNvGrpSpPr/>
          <p:nvPr/>
        </p:nvGrpSpPr>
        <p:grpSpPr>
          <a:xfrm>
            <a:off x="428404" y="905400"/>
            <a:ext cx="2976652" cy="931800"/>
            <a:chOff x="428404" y="905400"/>
            <a:chExt cx="2976652" cy="931800"/>
          </a:xfrm>
        </p:grpSpPr>
        <p:sp>
          <p:nvSpPr>
            <p:cNvPr id="1343" name="Google Shape;1343;p34"/>
            <p:cNvSpPr txBox="1"/>
            <p:nvPr/>
          </p:nvSpPr>
          <p:spPr>
            <a:xfrm>
              <a:off x="428404" y="1197000"/>
              <a:ext cx="1940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Quartile 1</a:t>
              </a: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473256" y="905400"/>
              <a:ext cx="931800" cy="93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</a:t>
              </a:r>
              <a:endParaRPr sz="25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46" name="Google Shape;1346;p34"/>
          <p:cNvGrpSpPr/>
          <p:nvPr/>
        </p:nvGrpSpPr>
        <p:grpSpPr>
          <a:xfrm>
            <a:off x="5738944" y="905400"/>
            <a:ext cx="2976652" cy="931800"/>
            <a:chOff x="5738944" y="905400"/>
            <a:chExt cx="2976652" cy="931800"/>
          </a:xfrm>
        </p:grpSpPr>
        <p:sp>
          <p:nvSpPr>
            <p:cNvPr id="1348" name="Google Shape;1348;p34"/>
            <p:cNvSpPr txBox="1"/>
            <p:nvPr/>
          </p:nvSpPr>
          <p:spPr>
            <a:xfrm>
              <a:off x="6774896" y="127220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Quartile 3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5738944" y="905400"/>
              <a:ext cx="931800" cy="931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1</a:t>
              </a:r>
              <a:endParaRPr dirty="0"/>
            </a:p>
          </p:txBody>
        </p:sp>
      </p:grpSp>
      <p:grpSp>
        <p:nvGrpSpPr>
          <p:cNvPr id="1361" name="Google Shape;1361;p34"/>
          <p:cNvGrpSpPr/>
          <p:nvPr/>
        </p:nvGrpSpPr>
        <p:grpSpPr>
          <a:xfrm>
            <a:off x="414192" y="2332419"/>
            <a:ext cx="2990864" cy="931800"/>
            <a:chOff x="414192" y="2332413"/>
            <a:chExt cx="2990864" cy="931800"/>
          </a:xfrm>
        </p:grpSpPr>
        <p:sp>
          <p:nvSpPr>
            <p:cNvPr id="1363" name="Google Shape;1363;p34"/>
            <p:cNvSpPr txBox="1"/>
            <p:nvPr/>
          </p:nvSpPr>
          <p:spPr>
            <a:xfrm>
              <a:off x="414192" y="2660337"/>
              <a:ext cx="1940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Quartile 2</a:t>
              </a:r>
              <a:endParaRPr sz="20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2473256" y="2332413"/>
              <a:ext cx="931800" cy="93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</a:t>
              </a:r>
              <a:endParaRPr dirty="0"/>
            </a:p>
          </p:txBody>
        </p:sp>
      </p:grpSp>
      <p:grpSp>
        <p:nvGrpSpPr>
          <p:cNvPr id="1366" name="Google Shape;1366;p34"/>
          <p:cNvGrpSpPr/>
          <p:nvPr/>
        </p:nvGrpSpPr>
        <p:grpSpPr>
          <a:xfrm>
            <a:off x="5738944" y="2332419"/>
            <a:ext cx="2947731" cy="931800"/>
            <a:chOff x="5738944" y="2332413"/>
            <a:chExt cx="2947731" cy="931800"/>
          </a:xfrm>
        </p:grpSpPr>
        <p:sp>
          <p:nvSpPr>
            <p:cNvPr id="1368" name="Google Shape;1368;p34"/>
            <p:cNvSpPr txBox="1"/>
            <p:nvPr/>
          </p:nvSpPr>
          <p:spPr>
            <a:xfrm>
              <a:off x="6745975" y="266051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Quartile 4</a:t>
              </a:r>
              <a:endParaRPr sz="20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5738944" y="2332413"/>
              <a:ext cx="931800" cy="931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2</a:t>
              </a:r>
              <a:endParaRPr dirty="0"/>
            </a:p>
          </p:txBody>
        </p:sp>
      </p:grpSp>
      <p:grpSp>
        <p:nvGrpSpPr>
          <p:cNvPr id="1371" name="Google Shape;1371;p34"/>
          <p:cNvGrpSpPr/>
          <p:nvPr/>
        </p:nvGrpSpPr>
        <p:grpSpPr>
          <a:xfrm>
            <a:off x="3601843" y="1479668"/>
            <a:ext cx="1940315" cy="2637309"/>
            <a:chOff x="6166488" y="-905725"/>
            <a:chExt cx="799207" cy="1152116"/>
          </a:xfrm>
        </p:grpSpPr>
        <p:sp>
          <p:nvSpPr>
            <p:cNvPr id="1372" name="Google Shape;1372;p34"/>
            <p:cNvSpPr/>
            <p:nvPr/>
          </p:nvSpPr>
          <p:spPr>
            <a:xfrm>
              <a:off x="6656988" y="-546150"/>
              <a:ext cx="116000" cy="209100"/>
            </a:xfrm>
            <a:custGeom>
              <a:avLst/>
              <a:gdLst/>
              <a:ahLst/>
              <a:cxnLst/>
              <a:rect l="l" t="t" r="r" b="b"/>
              <a:pathLst>
                <a:path w="4640" h="8364" extrusionOk="0">
                  <a:moveTo>
                    <a:pt x="3927" y="0"/>
                  </a:moveTo>
                  <a:lnTo>
                    <a:pt x="3927" y="0"/>
                  </a:lnTo>
                  <a:cubicBezTo>
                    <a:pt x="495" y="2618"/>
                    <a:pt x="0" y="8349"/>
                    <a:pt x="0" y="8349"/>
                  </a:cubicBezTo>
                  <a:cubicBezTo>
                    <a:pt x="54" y="8359"/>
                    <a:pt x="115" y="8364"/>
                    <a:pt x="181" y="8364"/>
                  </a:cubicBezTo>
                  <a:cubicBezTo>
                    <a:pt x="1080" y="8364"/>
                    <a:pt x="3038" y="7434"/>
                    <a:pt x="3811" y="5280"/>
                  </a:cubicBezTo>
                  <a:cubicBezTo>
                    <a:pt x="4640" y="2967"/>
                    <a:pt x="4131" y="495"/>
                    <a:pt x="3927" y="0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6166491" y="-722320"/>
              <a:ext cx="799203" cy="437975"/>
            </a:xfrm>
            <a:custGeom>
              <a:avLst/>
              <a:gdLst/>
              <a:ahLst/>
              <a:cxnLst/>
              <a:rect l="l" t="t" r="r" b="b"/>
              <a:pathLst>
                <a:path w="34034" h="17519" extrusionOk="0">
                  <a:moveTo>
                    <a:pt x="991" y="1"/>
                  </a:moveTo>
                  <a:cubicBezTo>
                    <a:pt x="522" y="1"/>
                    <a:pt x="219" y="105"/>
                    <a:pt x="146" y="357"/>
                  </a:cubicBezTo>
                  <a:cubicBezTo>
                    <a:pt x="1" y="852"/>
                    <a:pt x="4204" y="3251"/>
                    <a:pt x="5455" y="3702"/>
                  </a:cubicBezTo>
                  <a:cubicBezTo>
                    <a:pt x="6706" y="4182"/>
                    <a:pt x="8596" y="4822"/>
                    <a:pt x="9542" y="5142"/>
                  </a:cubicBezTo>
                  <a:cubicBezTo>
                    <a:pt x="10487" y="5477"/>
                    <a:pt x="10022" y="7469"/>
                    <a:pt x="10167" y="9273"/>
                  </a:cubicBezTo>
                  <a:cubicBezTo>
                    <a:pt x="10342" y="11440"/>
                    <a:pt x="14516" y="13156"/>
                    <a:pt x="16276" y="13490"/>
                  </a:cubicBezTo>
                  <a:cubicBezTo>
                    <a:pt x="16681" y="13561"/>
                    <a:pt x="17084" y="13585"/>
                    <a:pt x="17475" y="13585"/>
                  </a:cubicBezTo>
                  <a:cubicBezTo>
                    <a:pt x="18324" y="13585"/>
                    <a:pt x="19119" y="13471"/>
                    <a:pt x="19765" y="13471"/>
                  </a:cubicBezTo>
                  <a:cubicBezTo>
                    <a:pt x="20114" y="13471"/>
                    <a:pt x="20420" y="13504"/>
                    <a:pt x="20668" y="13607"/>
                  </a:cubicBezTo>
                  <a:cubicBezTo>
                    <a:pt x="21599" y="14014"/>
                    <a:pt x="30980" y="17519"/>
                    <a:pt x="30980" y="17519"/>
                  </a:cubicBezTo>
                  <a:cubicBezTo>
                    <a:pt x="30980" y="17519"/>
                    <a:pt x="34034" y="15526"/>
                    <a:pt x="33321" y="11716"/>
                  </a:cubicBezTo>
                  <a:cubicBezTo>
                    <a:pt x="33321" y="11716"/>
                    <a:pt x="21512" y="6829"/>
                    <a:pt x="20115" y="5884"/>
                  </a:cubicBezTo>
                  <a:cubicBezTo>
                    <a:pt x="18690" y="4938"/>
                    <a:pt x="16828" y="4357"/>
                    <a:pt x="16828" y="4357"/>
                  </a:cubicBezTo>
                  <a:cubicBezTo>
                    <a:pt x="16828" y="4357"/>
                    <a:pt x="13832" y="3091"/>
                    <a:pt x="10764" y="2451"/>
                  </a:cubicBezTo>
                  <a:cubicBezTo>
                    <a:pt x="7838" y="1852"/>
                    <a:pt x="2958" y="1"/>
                    <a:pt x="991" y="1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6166488" y="-905725"/>
              <a:ext cx="514150" cy="653375"/>
            </a:xfrm>
            <a:custGeom>
              <a:avLst/>
              <a:gdLst/>
              <a:ahLst/>
              <a:cxnLst/>
              <a:rect l="l" t="t" r="r" b="b"/>
              <a:pathLst>
                <a:path w="20566" h="26135" extrusionOk="0">
                  <a:moveTo>
                    <a:pt x="11118" y="1"/>
                  </a:moveTo>
                  <a:cubicBezTo>
                    <a:pt x="10942" y="1"/>
                    <a:pt x="10762" y="33"/>
                    <a:pt x="10588" y="101"/>
                  </a:cubicBezTo>
                  <a:lnTo>
                    <a:pt x="1120" y="3883"/>
                  </a:lnTo>
                  <a:cubicBezTo>
                    <a:pt x="364" y="4173"/>
                    <a:pt x="0" y="5032"/>
                    <a:pt x="320" y="5773"/>
                  </a:cubicBezTo>
                  <a:lnTo>
                    <a:pt x="8101" y="25219"/>
                  </a:lnTo>
                  <a:cubicBezTo>
                    <a:pt x="8320" y="25788"/>
                    <a:pt x="8853" y="26135"/>
                    <a:pt x="9425" y="26135"/>
                  </a:cubicBezTo>
                  <a:cubicBezTo>
                    <a:pt x="9613" y="26135"/>
                    <a:pt x="9805" y="26098"/>
                    <a:pt x="9992" y="26019"/>
                  </a:cubicBezTo>
                  <a:lnTo>
                    <a:pt x="19460" y="22237"/>
                  </a:lnTo>
                  <a:cubicBezTo>
                    <a:pt x="20202" y="21946"/>
                    <a:pt x="20565" y="21103"/>
                    <a:pt x="20260" y="20346"/>
                  </a:cubicBezTo>
                  <a:lnTo>
                    <a:pt x="12479" y="901"/>
                  </a:lnTo>
                  <a:cubicBezTo>
                    <a:pt x="12245" y="344"/>
                    <a:pt x="11696" y="1"/>
                    <a:pt x="11118" y="1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6187938" y="-885775"/>
              <a:ext cx="471250" cy="613275"/>
            </a:xfrm>
            <a:custGeom>
              <a:avLst/>
              <a:gdLst/>
              <a:ahLst/>
              <a:cxnLst/>
              <a:rect l="l" t="t" r="r" b="b"/>
              <a:pathLst>
                <a:path w="18850" h="24531" extrusionOk="0">
                  <a:moveTo>
                    <a:pt x="10076" y="0"/>
                  </a:moveTo>
                  <a:cubicBezTo>
                    <a:pt x="9931" y="0"/>
                    <a:pt x="9785" y="28"/>
                    <a:pt x="9643" y="88"/>
                  </a:cubicBezTo>
                  <a:lnTo>
                    <a:pt x="7563" y="917"/>
                  </a:lnTo>
                  <a:cubicBezTo>
                    <a:pt x="7360" y="990"/>
                    <a:pt x="7272" y="1208"/>
                    <a:pt x="7345" y="1412"/>
                  </a:cubicBezTo>
                  <a:cubicBezTo>
                    <a:pt x="7418" y="1616"/>
                    <a:pt x="7330" y="1834"/>
                    <a:pt x="7127" y="1906"/>
                  </a:cubicBezTo>
                  <a:lnTo>
                    <a:pt x="3927" y="3172"/>
                  </a:lnTo>
                  <a:cubicBezTo>
                    <a:pt x="3879" y="3189"/>
                    <a:pt x="3831" y="3197"/>
                    <a:pt x="3783" y="3197"/>
                  </a:cubicBezTo>
                  <a:cubicBezTo>
                    <a:pt x="3629" y="3197"/>
                    <a:pt x="3488" y="3109"/>
                    <a:pt x="3433" y="2954"/>
                  </a:cubicBezTo>
                  <a:cubicBezTo>
                    <a:pt x="3377" y="2798"/>
                    <a:pt x="3236" y="2710"/>
                    <a:pt x="3088" y="2710"/>
                  </a:cubicBezTo>
                  <a:cubicBezTo>
                    <a:pt x="3043" y="2710"/>
                    <a:pt x="2997" y="2718"/>
                    <a:pt x="2953" y="2735"/>
                  </a:cubicBezTo>
                  <a:lnTo>
                    <a:pt x="873" y="3564"/>
                  </a:lnTo>
                  <a:cubicBezTo>
                    <a:pt x="291" y="3812"/>
                    <a:pt x="0" y="4481"/>
                    <a:pt x="233" y="5063"/>
                  </a:cubicBezTo>
                  <a:lnTo>
                    <a:pt x="7723" y="23810"/>
                  </a:lnTo>
                  <a:cubicBezTo>
                    <a:pt x="7912" y="24255"/>
                    <a:pt x="8349" y="24530"/>
                    <a:pt x="8804" y="24530"/>
                  </a:cubicBezTo>
                  <a:cubicBezTo>
                    <a:pt x="8944" y="24530"/>
                    <a:pt x="9085" y="24504"/>
                    <a:pt x="9221" y="24450"/>
                  </a:cubicBezTo>
                  <a:lnTo>
                    <a:pt x="17977" y="20930"/>
                  </a:lnTo>
                  <a:cubicBezTo>
                    <a:pt x="18573" y="20697"/>
                    <a:pt x="18849" y="20028"/>
                    <a:pt x="18617" y="19447"/>
                  </a:cubicBezTo>
                  <a:lnTo>
                    <a:pt x="11126" y="714"/>
                  </a:lnTo>
                  <a:cubicBezTo>
                    <a:pt x="10950" y="274"/>
                    <a:pt x="10525" y="0"/>
                    <a:pt x="10076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6215938" y="-813025"/>
              <a:ext cx="371625" cy="358150"/>
            </a:xfrm>
            <a:custGeom>
              <a:avLst/>
              <a:gdLst/>
              <a:ahLst/>
              <a:cxnLst/>
              <a:rect l="l" t="t" r="r" b="b"/>
              <a:pathLst>
                <a:path w="14865" h="14326" extrusionOk="0">
                  <a:moveTo>
                    <a:pt x="10879" y="0"/>
                  </a:moveTo>
                  <a:lnTo>
                    <a:pt x="0" y="4363"/>
                  </a:lnTo>
                  <a:lnTo>
                    <a:pt x="3985" y="14326"/>
                  </a:lnTo>
                  <a:lnTo>
                    <a:pt x="14864" y="9963"/>
                  </a:lnTo>
                  <a:lnTo>
                    <a:pt x="108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6314838" y="-742125"/>
              <a:ext cx="132000" cy="103275"/>
            </a:xfrm>
            <a:custGeom>
              <a:avLst/>
              <a:gdLst/>
              <a:ahLst/>
              <a:cxnLst/>
              <a:rect l="l" t="t" r="r" b="b"/>
              <a:pathLst>
                <a:path w="5280" h="4131" extrusionOk="0">
                  <a:moveTo>
                    <a:pt x="2709" y="1"/>
                  </a:moveTo>
                  <a:cubicBezTo>
                    <a:pt x="2412" y="1"/>
                    <a:pt x="2110" y="57"/>
                    <a:pt x="1818" y="175"/>
                  </a:cubicBezTo>
                  <a:cubicBezTo>
                    <a:pt x="596" y="655"/>
                    <a:pt x="0" y="2065"/>
                    <a:pt x="495" y="3272"/>
                  </a:cubicBezTo>
                  <a:lnTo>
                    <a:pt x="829" y="4131"/>
                  </a:lnTo>
                  <a:lnTo>
                    <a:pt x="1149" y="4000"/>
                  </a:lnTo>
                  <a:lnTo>
                    <a:pt x="800" y="3156"/>
                  </a:lnTo>
                  <a:cubicBezTo>
                    <a:pt x="378" y="2094"/>
                    <a:pt x="887" y="902"/>
                    <a:pt x="1949" y="480"/>
                  </a:cubicBezTo>
                  <a:cubicBezTo>
                    <a:pt x="2198" y="380"/>
                    <a:pt x="2457" y="332"/>
                    <a:pt x="2711" y="332"/>
                  </a:cubicBezTo>
                  <a:cubicBezTo>
                    <a:pt x="3527" y="332"/>
                    <a:pt x="4304" y="820"/>
                    <a:pt x="4625" y="1629"/>
                  </a:cubicBezTo>
                  <a:lnTo>
                    <a:pt x="4960" y="2473"/>
                  </a:lnTo>
                  <a:lnTo>
                    <a:pt x="5280" y="2356"/>
                  </a:lnTo>
                  <a:lnTo>
                    <a:pt x="4931" y="1498"/>
                  </a:lnTo>
                  <a:cubicBezTo>
                    <a:pt x="4554" y="568"/>
                    <a:pt x="3655" y="1"/>
                    <a:pt x="2709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6311563" y="-693050"/>
              <a:ext cx="173450" cy="146200"/>
            </a:xfrm>
            <a:custGeom>
              <a:avLst/>
              <a:gdLst/>
              <a:ahLst/>
              <a:cxnLst/>
              <a:rect l="l" t="t" r="r" b="b"/>
              <a:pathLst>
                <a:path w="6938" h="5848" extrusionOk="0">
                  <a:moveTo>
                    <a:pt x="6068" y="1"/>
                  </a:moveTo>
                  <a:cubicBezTo>
                    <a:pt x="6019" y="1"/>
                    <a:pt x="5969" y="10"/>
                    <a:pt x="5920" y="30"/>
                  </a:cubicBezTo>
                  <a:lnTo>
                    <a:pt x="3113" y="1150"/>
                  </a:lnTo>
                  <a:lnTo>
                    <a:pt x="320" y="2284"/>
                  </a:lnTo>
                  <a:cubicBezTo>
                    <a:pt x="102" y="2371"/>
                    <a:pt x="0" y="2618"/>
                    <a:pt x="117" y="2822"/>
                  </a:cubicBezTo>
                  <a:cubicBezTo>
                    <a:pt x="495" y="3520"/>
                    <a:pt x="1426" y="4975"/>
                    <a:pt x="2720" y="5847"/>
                  </a:cubicBezTo>
                  <a:lnTo>
                    <a:pt x="4654" y="5062"/>
                  </a:lnTo>
                  <a:lnTo>
                    <a:pt x="6603" y="4276"/>
                  </a:lnTo>
                  <a:cubicBezTo>
                    <a:pt x="6938" y="2749"/>
                    <a:pt x="6603" y="1062"/>
                    <a:pt x="6400" y="291"/>
                  </a:cubicBezTo>
                  <a:cubicBezTo>
                    <a:pt x="6388" y="111"/>
                    <a:pt x="6237" y="1"/>
                    <a:pt x="6068" y="1"/>
                  </a:cubicBezTo>
                  <a:close/>
                </a:path>
              </a:pathLst>
            </a:custGeom>
            <a:solidFill>
              <a:srgbClr val="C8D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6378463" y="-669775"/>
              <a:ext cx="45100" cy="67475"/>
            </a:xfrm>
            <a:custGeom>
              <a:avLst/>
              <a:gdLst/>
              <a:ahLst/>
              <a:cxnLst/>
              <a:rect l="l" t="t" r="r" b="b"/>
              <a:pathLst>
                <a:path w="1804" h="2699" extrusionOk="0">
                  <a:moveTo>
                    <a:pt x="873" y="0"/>
                  </a:moveTo>
                  <a:lnTo>
                    <a:pt x="0" y="364"/>
                  </a:lnTo>
                  <a:lnTo>
                    <a:pt x="815" y="2400"/>
                  </a:lnTo>
                  <a:cubicBezTo>
                    <a:pt x="892" y="2587"/>
                    <a:pt x="1060" y="2699"/>
                    <a:pt x="1250" y="2699"/>
                  </a:cubicBezTo>
                  <a:cubicBezTo>
                    <a:pt x="1312" y="2699"/>
                    <a:pt x="1376" y="2687"/>
                    <a:pt x="1440" y="2662"/>
                  </a:cubicBezTo>
                  <a:cubicBezTo>
                    <a:pt x="1673" y="2560"/>
                    <a:pt x="1804" y="2298"/>
                    <a:pt x="1687" y="2037"/>
                  </a:cubicBezTo>
                  <a:lnTo>
                    <a:pt x="873" y="0"/>
                  </a:lnTo>
                  <a:close/>
                </a:path>
              </a:pathLst>
            </a:custGeom>
            <a:solidFill>
              <a:srgbClr val="1C8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6400288" y="-623750"/>
              <a:ext cx="16750" cy="14850"/>
            </a:xfrm>
            <a:custGeom>
              <a:avLst/>
              <a:gdLst/>
              <a:ahLst/>
              <a:cxnLst/>
              <a:rect l="l" t="t" r="r" b="b"/>
              <a:pathLst>
                <a:path w="670" h="594" extrusionOk="0">
                  <a:moveTo>
                    <a:pt x="333" y="1"/>
                  </a:moveTo>
                  <a:cubicBezTo>
                    <a:pt x="295" y="1"/>
                    <a:pt x="256" y="7"/>
                    <a:pt x="218" y="21"/>
                  </a:cubicBezTo>
                  <a:cubicBezTo>
                    <a:pt x="73" y="94"/>
                    <a:pt x="0" y="254"/>
                    <a:pt x="58" y="414"/>
                  </a:cubicBezTo>
                  <a:cubicBezTo>
                    <a:pt x="114" y="525"/>
                    <a:pt x="221" y="594"/>
                    <a:pt x="339" y="594"/>
                  </a:cubicBezTo>
                  <a:cubicBezTo>
                    <a:pt x="376" y="594"/>
                    <a:pt x="413" y="587"/>
                    <a:pt x="451" y="574"/>
                  </a:cubicBezTo>
                  <a:cubicBezTo>
                    <a:pt x="596" y="515"/>
                    <a:pt x="669" y="341"/>
                    <a:pt x="625" y="181"/>
                  </a:cubicBezTo>
                  <a:cubicBezTo>
                    <a:pt x="581" y="70"/>
                    <a:pt x="460" y="1"/>
                    <a:pt x="333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6350838" y="-834550"/>
              <a:ext cx="106175" cy="54325"/>
            </a:xfrm>
            <a:custGeom>
              <a:avLst/>
              <a:gdLst/>
              <a:ahLst/>
              <a:cxnLst/>
              <a:rect l="l" t="t" r="r" b="b"/>
              <a:pathLst>
                <a:path w="4247" h="2173" extrusionOk="0">
                  <a:moveTo>
                    <a:pt x="3782" y="1"/>
                  </a:moveTo>
                  <a:cubicBezTo>
                    <a:pt x="3729" y="1"/>
                    <a:pt x="3674" y="11"/>
                    <a:pt x="3621" y="32"/>
                  </a:cubicBezTo>
                  <a:lnTo>
                    <a:pt x="320" y="1356"/>
                  </a:lnTo>
                  <a:cubicBezTo>
                    <a:pt x="102" y="1457"/>
                    <a:pt x="0" y="1690"/>
                    <a:pt x="87" y="1908"/>
                  </a:cubicBezTo>
                  <a:cubicBezTo>
                    <a:pt x="153" y="2074"/>
                    <a:pt x="311" y="2172"/>
                    <a:pt x="479" y="2172"/>
                  </a:cubicBezTo>
                  <a:cubicBezTo>
                    <a:pt x="533" y="2172"/>
                    <a:pt x="587" y="2162"/>
                    <a:pt x="640" y="2141"/>
                  </a:cubicBezTo>
                  <a:lnTo>
                    <a:pt x="3927" y="817"/>
                  </a:lnTo>
                  <a:cubicBezTo>
                    <a:pt x="4145" y="730"/>
                    <a:pt x="4247" y="483"/>
                    <a:pt x="4160" y="265"/>
                  </a:cubicBezTo>
                  <a:cubicBezTo>
                    <a:pt x="4104" y="99"/>
                    <a:pt x="3949" y="1"/>
                    <a:pt x="3782" y="1"/>
                  </a:cubicBezTo>
                  <a:close/>
                </a:path>
              </a:pathLst>
            </a:custGeom>
            <a:solidFill>
              <a:srgbClr val="58C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6227563" y="-760000"/>
              <a:ext cx="43300" cy="28850"/>
            </a:xfrm>
            <a:custGeom>
              <a:avLst/>
              <a:gdLst/>
              <a:ahLst/>
              <a:cxnLst/>
              <a:rect l="l" t="t" r="r" b="b"/>
              <a:pathLst>
                <a:path w="1732" h="1154" extrusionOk="0">
                  <a:moveTo>
                    <a:pt x="1254" y="0"/>
                  </a:moveTo>
                  <a:cubicBezTo>
                    <a:pt x="1200" y="0"/>
                    <a:pt x="1144" y="10"/>
                    <a:pt x="1091" y="32"/>
                  </a:cubicBezTo>
                  <a:lnTo>
                    <a:pt x="321" y="337"/>
                  </a:lnTo>
                  <a:cubicBezTo>
                    <a:pt x="102" y="439"/>
                    <a:pt x="1" y="671"/>
                    <a:pt x="88" y="890"/>
                  </a:cubicBezTo>
                  <a:cubicBezTo>
                    <a:pt x="165" y="1055"/>
                    <a:pt x="317" y="1153"/>
                    <a:pt x="482" y="1153"/>
                  </a:cubicBezTo>
                  <a:cubicBezTo>
                    <a:pt x="534" y="1153"/>
                    <a:pt x="588" y="1143"/>
                    <a:pt x="641" y="1122"/>
                  </a:cubicBezTo>
                  <a:lnTo>
                    <a:pt x="1397" y="817"/>
                  </a:lnTo>
                  <a:cubicBezTo>
                    <a:pt x="1615" y="730"/>
                    <a:pt x="1731" y="482"/>
                    <a:pt x="1644" y="264"/>
                  </a:cubicBezTo>
                  <a:cubicBezTo>
                    <a:pt x="1589" y="99"/>
                    <a:pt x="1425" y="0"/>
                    <a:pt x="1254" y="0"/>
                  </a:cubicBezTo>
                  <a:close/>
                </a:path>
              </a:pathLst>
            </a:custGeom>
            <a:solidFill>
              <a:srgbClr val="58C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6411188" y="-541975"/>
              <a:ext cx="24750" cy="25500"/>
            </a:xfrm>
            <a:custGeom>
              <a:avLst/>
              <a:gdLst/>
              <a:ahLst/>
              <a:cxnLst/>
              <a:rect l="l" t="t" r="r" b="b"/>
              <a:pathLst>
                <a:path w="990" h="1020" extrusionOk="0">
                  <a:moveTo>
                    <a:pt x="360" y="1"/>
                  </a:moveTo>
                  <a:cubicBezTo>
                    <a:pt x="330" y="1"/>
                    <a:pt x="306" y="23"/>
                    <a:pt x="306" y="51"/>
                  </a:cubicBezTo>
                  <a:lnTo>
                    <a:pt x="306" y="313"/>
                  </a:lnTo>
                  <a:cubicBezTo>
                    <a:pt x="306" y="328"/>
                    <a:pt x="291" y="342"/>
                    <a:pt x="277" y="371"/>
                  </a:cubicBezTo>
                  <a:lnTo>
                    <a:pt x="44" y="473"/>
                  </a:lnTo>
                  <a:cubicBezTo>
                    <a:pt x="0" y="488"/>
                    <a:pt x="0" y="561"/>
                    <a:pt x="44" y="590"/>
                  </a:cubicBezTo>
                  <a:lnTo>
                    <a:pt x="277" y="677"/>
                  </a:lnTo>
                  <a:cubicBezTo>
                    <a:pt x="291" y="677"/>
                    <a:pt x="306" y="691"/>
                    <a:pt x="306" y="706"/>
                  </a:cubicBezTo>
                  <a:lnTo>
                    <a:pt x="349" y="968"/>
                  </a:lnTo>
                  <a:cubicBezTo>
                    <a:pt x="349" y="1000"/>
                    <a:pt x="372" y="1019"/>
                    <a:pt x="395" y="1019"/>
                  </a:cubicBezTo>
                  <a:cubicBezTo>
                    <a:pt x="413" y="1019"/>
                    <a:pt x="430" y="1008"/>
                    <a:pt x="437" y="982"/>
                  </a:cubicBezTo>
                  <a:lnTo>
                    <a:pt x="582" y="779"/>
                  </a:lnTo>
                  <a:cubicBezTo>
                    <a:pt x="597" y="764"/>
                    <a:pt x="626" y="764"/>
                    <a:pt x="640" y="764"/>
                  </a:cubicBezTo>
                  <a:lnTo>
                    <a:pt x="888" y="808"/>
                  </a:lnTo>
                  <a:cubicBezTo>
                    <a:pt x="946" y="808"/>
                    <a:pt x="989" y="750"/>
                    <a:pt x="946" y="706"/>
                  </a:cubicBezTo>
                  <a:lnTo>
                    <a:pt x="844" y="517"/>
                  </a:lnTo>
                  <a:cubicBezTo>
                    <a:pt x="815" y="488"/>
                    <a:pt x="815" y="473"/>
                    <a:pt x="844" y="459"/>
                  </a:cubicBezTo>
                  <a:lnTo>
                    <a:pt x="946" y="226"/>
                  </a:lnTo>
                  <a:cubicBezTo>
                    <a:pt x="958" y="191"/>
                    <a:pt x="941" y="145"/>
                    <a:pt x="902" y="145"/>
                  </a:cubicBezTo>
                  <a:cubicBezTo>
                    <a:pt x="894" y="145"/>
                    <a:pt x="884" y="148"/>
                    <a:pt x="873" y="153"/>
                  </a:cubicBezTo>
                  <a:lnTo>
                    <a:pt x="640" y="226"/>
                  </a:lnTo>
                  <a:cubicBezTo>
                    <a:pt x="626" y="226"/>
                    <a:pt x="597" y="226"/>
                    <a:pt x="582" y="197"/>
                  </a:cubicBezTo>
                  <a:lnTo>
                    <a:pt x="408" y="22"/>
                  </a:lnTo>
                  <a:cubicBezTo>
                    <a:pt x="392" y="7"/>
                    <a:pt x="375" y="1"/>
                    <a:pt x="360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6442088" y="-554175"/>
              <a:ext cx="24750" cy="25325"/>
            </a:xfrm>
            <a:custGeom>
              <a:avLst/>
              <a:gdLst/>
              <a:ahLst/>
              <a:cxnLst/>
              <a:rect l="l" t="t" r="r" b="b"/>
              <a:pathLst>
                <a:path w="990" h="1013" extrusionOk="0">
                  <a:moveTo>
                    <a:pt x="359" y="1"/>
                  </a:moveTo>
                  <a:cubicBezTo>
                    <a:pt x="330" y="1"/>
                    <a:pt x="306" y="17"/>
                    <a:pt x="306" y="45"/>
                  </a:cubicBezTo>
                  <a:lnTo>
                    <a:pt x="306" y="307"/>
                  </a:lnTo>
                  <a:cubicBezTo>
                    <a:pt x="306" y="321"/>
                    <a:pt x="291" y="336"/>
                    <a:pt x="277" y="365"/>
                  </a:cubicBezTo>
                  <a:lnTo>
                    <a:pt x="44" y="467"/>
                  </a:lnTo>
                  <a:cubicBezTo>
                    <a:pt x="1" y="496"/>
                    <a:pt x="1" y="569"/>
                    <a:pt x="44" y="583"/>
                  </a:cubicBezTo>
                  <a:lnTo>
                    <a:pt x="277" y="670"/>
                  </a:lnTo>
                  <a:cubicBezTo>
                    <a:pt x="291" y="670"/>
                    <a:pt x="306" y="685"/>
                    <a:pt x="306" y="699"/>
                  </a:cubicBezTo>
                  <a:lnTo>
                    <a:pt x="350" y="961"/>
                  </a:lnTo>
                  <a:cubicBezTo>
                    <a:pt x="350" y="994"/>
                    <a:pt x="373" y="1013"/>
                    <a:pt x="395" y="1013"/>
                  </a:cubicBezTo>
                  <a:cubicBezTo>
                    <a:pt x="413" y="1013"/>
                    <a:pt x="431" y="1001"/>
                    <a:pt x="437" y="976"/>
                  </a:cubicBezTo>
                  <a:lnTo>
                    <a:pt x="582" y="787"/>
                  </a:lnTo>
                  <a:cubicBezTo>
                    <a:pt x="597" y="758"/>
                    <a:pt x="626" y="758"/>
                    <a:pt x="641" y="758"/>
                  </a:cubicBezTo>
                  <a:lnTo>
                    <a:pt x="888" y="801"/>
                  </a:lnTo>
                  <a:cubicBezTo>
                    <a:pt x="946" y="801"/>
                    <a:pt x="990" y="743"/>
                    <a:pt x="946" y="699"/>
                  </a:cubicBezTo>
                  <a:lnTo>
                    <a:pt x="800" y="496"/>
                  </a:lnTo>
                  <a:cubicBezTo>
                    <a:pt x="786" y="467"/>
                    <a:pt x="786" y="452"/>
                    <a:pt x="800" y="438"/>
                  </a:cubicBezTo>
                  <a:lnTo>
                    <a:pt x="946" y="220"/>
                  </a:lnTo>
                  <a:cubicBezTo>
                    <a:pt x="958" y="184"/>
                    <a:pt x="941" y="139"/>
                    <a:pt x="903" y="139"/>
                  </a:cubicBezTo>
                  <a:cubicBezTo>
                    <a:pt x="894" y="139"/>
                    <a:pt x="884" y="141"/>
                    <a:pt x="873" y="147"/>
                  </a:cubicBezTo>
                  <a:lnTo>
                    <a:pt x="641" y="220"/>
                  </a:lnTo>
                  <a:cubicBezTo>
                    <a:pt x="626" y="220"/>
                    <a:pt x="597" y="220"/>
                    <a:pt x="582" y="205"/>
                  </a:cubicBezTo>
                  <a:lnTo>
                    <a:pt x="408" y="16"/>
                  </a:lnTo>
                  <a:cubicBezTo>
                    <a:pt x="392" y="6"/>
                    <a:pt x="375" y="1"/>
                    <a:pt x="359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6472638" y="-566525"/>
              <a:ext cx="24375" cy="25400"/>
            </a:xfrm>
            <a:custGeom>
              <a:avLst/>
              <a:gdLst/>
              <a:ahLst/>
              <a:cxnLst/>
              <a:rect l="l" t="t" r="r" b="b"/>
              <a:pathLst>
                <a:path w="975" h="1016" extrusionOk="0">
                  <a:moveTo>
                    <a:pt x="357" y="1"/>
                  </a:moveTo>
                  <a:cubicBezTo>
                    <a:pt x="332" y="1"/>
                    <a:pt x="306" y="20"/>
                    <a:pt x="306" y="59"/>
                  </a:cubicBezTo>
                  <a:lnTo>
                    <a:pt x="306" y="306"/>
                  </a:lnTo>
                  <a:cubicBezTo>
                    <a:pt x="306" y="335"/>
                    <a:pt x="291" y="350"/>
                    <a:pt x="277" y="364"/>
                  </a:cubicBezTo>
                  <a:lnTo>
                    <a:pt x="29" y="481"/>
                  </a:lnTo>
                  <a:cubicBezTo>
                    <a:pt x="0" y="495"/>
                    <a:pt x="0" y="568"/>
                    <a:pt x="29" y="583"/>
                  </a:cubicBezTo>
                  <a:lnTo>
                    <a:pt x="277" y="670"/>
                  </a:lnTo>
                  <a:cubicBezTo>
                    <a:pt x="291" y="670"/>
                    <a:pt x="306" y="699"/>
                    <a:pt x="306" y="714"/>
                  </a:cubicBezTo>
                  <a:lnTo>
                    <a:pt x="349" y="961"/>
                  </a:lnTo>
                  <a:cubicBezTo>
                    <a:pt x="349" y="996"/>
                    <a:pt x="376" y="1015"/>
                    <a:pt x="400" y="1015"/>
                  </a:cubicBezTo>
                  <a:cubicBezTo>
                    <a:pt x="416" y="1015"/>
                    <a:pt x="431" y="1007"/>
                    <a:pt x="437" y="990"/>
                  </a:cubicBezTo>
                  <a:lnTo>
                    <a:pt x="582" y="786"/>
                  </a:lnTo>
                  <a:cubicBezTo>
                    <a:pt x="597" y="772"/>
                    <a:pt x="611" y="772"/>
                    <a:pt x="640" y="772"/>
                  </a:cubicBezTo>
                  <a:lnTo>
                    <a:pt x="887" y="801"/>
                  </a:lnTo>
                  <a:cubicBezTo>
                    <a:pt x="946" y="801"/>
                    <a:pt x="975" y="743"/>
                    <a:pt x="946" y="714"/>
                  </a:cubicBezTo>
                  <a:lnTo>
                    <a:pt x="800" y="495"/>
                  </a:lnTo>
                  <a:cubicBezTo>
                    <a:pt x="786" y="481"/>
                    <a:pt x="786" y="452"/>
                    <a:pt x="800" y="437"/>
                  </a:cubicBezTo>
                  <a:lnTo>
                    <a:pt x="946" y="219"/>
                  </a:lnTo>
                  <a:cubicBezTo>
                    <a:pt x="959" y="193"/>
                    <a:pt x="937" y="144"/>
                    <a:pt x="891" y="144"/>
                  </a:cubicBezTo>
                  <a:cubicBezTo>
                    <a:pt x="885" y="144"/>
                    <a:pt x="879" y="145"/>
                    <a:pt x="873" y="146"/>
                  </a:cubicBezTo>
                  <a:lnTo>
                    <a:pt x="640" y="219"/>
                  </a:lnTo>
                  <a:cubicBezTo>
                    <a:pt x="611" y="219"/>
                    <a:pt x="597" y="219"/>
                    <a:pt x="582" y="204"/>
                  </a:cubicBezTo>
                  <a:lnTo>
                    <a:pt x="393" y="15"/>
                  </a:lnTo>
                  <a:cubicBezTo>
                    <a:pt x="383" y="6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6503538" y="-578775"/>
              <a:ext cx="24375" cy="25450"/>
            </a:xfrm>
            <a:custGeom>
              <a:avLst/>
              <a:gdLst/>
              <a:ahLst/>
              <a:cxnLst/>
              <a:rect l="l" t="t" r="r" b="b"/>
              <a:pathLst>
                <a:path w="975" h="1018" extrusionOk="0">
                  <a:moveTo>
                    <a:pt x="351" y="0"/>
                  </a:moveTo>
                  <a:cubicBezTo>
                    <a:pt x="327" y="0"/>
                    <a:pt x="306" y="19"/>
                    <a:pt x="306" y="55"/>
                  </a:cubicBezTo>
                  <a:lnTo>
                    <a:pt x="306" y="316"/>
                  </a:lnTo>
                  <a:cubicBezTo>
                    <a:pt x="306" y="331"/>
                    <a:pt x="291" y="345"/>
                    <a:pt x="277" y="360"/>
                  </a:cubicBezTo>
                  <a:lnTo>
                    <a:pt x="30" y="476"/>
                  </a:lnTo>
                  <a:cubicBezTo>
                    <a:pt x="1" y="491"/>
                    <a:pt x="1" y="564"/>
                    <a:pt x="30" y="578"/>
                  </a:cubicBezTo>
                  <a:lnTo>
                    <a:pt x="277" y="680"/>
                  </a:lnTo>
                  <a:cubicBezTo>
                    <a:pt x="291" y="680"/>
                    <a:pt x="306" y="694"/>
                    <a:pt x="306" y="709"/>
                  </a:cubicBezTo>
                  <a:lnTo>
                    <a:pt x="350" y="971"/>
                  </a:lnTo>
                  <a:cubicBezTo>
                    <a:pt x="350" y="997"/>
                    <a:pt x="376" y="1018"/>
                    <a:pt x="400" y="1018"/>
                  </a:cubicBezTo>
                  <a:cubicBezTo>
                    <a:pt x="416" y="1018"/>
                    <a:pt x="431" y="1009"/>
                    <a:pt x="437" y="985"/>
                  </a:cubicBezTo>
                  <a:lnTo>
                    <a:pt x="582" y="782"/>
                  </a:lnTo>
                  <a:cubicBezTo>
                    <a:pt x="597" y="767"/>
                    <a:pt x="611" y="767"/>
                    <a:pt x="640" y="767"/>
                  </a:cubicBezTo>
                  <a:lnTo>
                    <a:pt x="888" y="796"/>
                  </a:lnTo>
                  <a:cubicBezTo>
                    <a:pt x="946" y="796"/>
                    <a:pt x="975" y="738"/>
                    <a:pt x="946" y="709"/>
                  </a:cubicBezTo>
                  <a:lnTo>
                    <a:pt x="800" y="491"/>
                  </a:lnTo>
                  <a:cubicBezTo>
                    <a:pt x="786" y="476"/>
                    <a:pt x="786" y="462"/>
                    <a:pt x="800" y="433"/>
                  </a:cubicBezTo>
                  <a:lnTo>
                    <a:pt x="946" y="215"/>
                  </a:lnTo>
                  <a:cubicBezTo>
                    <a:pt x="959" y="189"/>
                    <a:pt x="926" y="139"/>
                    <a:pt x="887" y="139"/>
                  </a:cubicBezTo>
                  <a:cubicBezTo>
                    <a:pt x="883" y="139"/>
                    <a:pt x="878" y="140"/>
                    <a:pt x="873" y="142"/>
                  </a:cubicBezTo>
                  <a:lnTo>
                    <a:pt x="640" y="215"/>
                  </a:lnTo>
                  <a:cubicBezTo>
                    <a:pt x="611" y="215"/>
                    <a:pt x="597" y="215"/>
                    <a:pt x="582" y="200"/>
                  </a:cubicBezTo>
                  <a:lnTo>
                    <a:pt x="393" y="25"/>
                  </a:lnTo>
                  <a:cubicBezTo>
                    <a:pt x="382" y="8"/>
                    <a:pt x="366" y="0"/>
                    <a:pt x="351" y="0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6534088" y="-590525"/>
              <a:ext cx="24375" cy="25325"/>
            </a:xfrm>
            <a:custGeom>
              <a:avLst/>
              <a:gdLst/>
              <a:ahLst/>
              <a:cxnLst/>
              <a:rect l="l" t="t" r="r" b="b"/>
              <a:pathLst>
                <a:path w="975" h="1013" extrusionOk="0">
                  <a:moveTo>
                    <a:pt x="355" y="0"/>
                  </a:moveTo>
                  <a:cubicBezTo>
                    <a:pt x="330" y="0"/>
                    <a:pt x="306" y="16"/>
                    <a:pt x="306" y="45"/>
                  </a:cubicBezTo>
                  <a:lnTo>
                    <a:pt x="306" y="306"/>
                  </a:lnTo>
                  <a:cubicBezTo>
                    <a:pt x="306" y="321"/>
                    <a:pt x="291" y="335"/>
                    <a:pt x="262" y="365"/>
                  </a:cubicBezTo>
                  <a:lnTo>
                    <a:pt x="29" y="466"/>
                  </a:lnTo>
                  <a:cubicBezTo>
                    <a:pt x="0" y="481"/>
                    <a:pt x="0" y="568"/>
                    <a:pt x="29" y="583"/>
                  </a:cubicBezTo>
                  <a:lnTo>
                    <a:pt x="262" y="670"/>
                  </a:lnTo>
                  <a:cubicBezTo>
                    <a:pt x="291" y="670"/>
                    <a:pt x="306" y="685"/>
                    <a:pt x="306" y="699"/>
                  </a:cubicBezTo>
                  <a:lnTo>
                    <a:pt x="335" y="961"/>
                  </a:lnTo>
                  <a:cubicBezTo>
                    <a:pt x="335" y="994"/>
                    <a:pt x="358" y="1012"/>
                    <a:pt x="383" y="1012"/>
                  </a:cubicBezTo>
                  <a:cubicBezTo>
                    <a:pt x="403" y="1012"/>
                    <a:pt x="424" y="1001"/>
                    <a:pt x="437" y="975"/>
                  </a:cubicBezTo>
                  <a:lnTo>
                    <a:pt x="582" y="772"/>
                  </a:lnTo>
                  <a:cubicBezTo>
                    <a:pt x="597" y="757"/>
                    <a:pt x="611" y="757"/>
                    <a:pt x="626" y="757"/>
                  </a:cubicBezTo>
                  <a:lnTo>
                    <a:pt x="887" y="801"/>
                  </a:lnTo>
                  <a:cubicBezTo>
                    <a:pt x="946" y="801"/>
                    <a:pt x="975" y="743"/>
                    <a:pt x="946" y="699"/>
                  </a:cubicBezTo>
                  <a:lnTo>
                    <a:pt x="800" y="481"/>
                  </a:lnTo>
                  <a:cubicBezTo>
                    <a:pt x="771" y="466"/>
                    <a:pt x="771" y="452"/>
                    <a:pt x="800" y="437"/>
                  </a:cubicBezTo>
                  <a:lnTo>
                    <a:pt x="946" y="219"/>
                  </a:lnTo>
                  <a:cubicBezTo>
                    <a:pt x="957" y="184"/>
                    <a:pt x="931" y="139"/>
                    <a:pt x="897" y="139"/>
                  </a:cubicBezTo>
                  <a:cubicBezTo>
                    <a:pt x="889" y="139"/>
                    <a:pt x="881" y="141"/>
                    <a:pt x="873" y="146"/>
                  </a:cubicBezTo>
                  <a:lnTo>
                    <a:pt x="626" y="219"/>
                  </a:lnTo>
                  <a:cubicBezTo>
                    <a:pt x="611" y="219"/>
                    <a:pt x="597" y="219"/>
                    <a:pt x="582" y="205"/>
                  </a:cubicBezTo>
                  <a:lnTo>
                    <a:pt x="393" y="15"/>
                  </a:lnTo>
                  <a:cubicBezTo>
                    <a:pt x="383" y="5"/>
                    <a:pt x="369" y="0"/>
                    <a:pt x="355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6322463" y="-516975"/>
              <a:ext cx="66200" cy="36200"/>
            </a:xfrm>
            <a:custGeom>
              <a:avLst/>
              <a:gdLst/>
              <a:ahLst/>
              <a:cxnLst/>
              <a:rect l="l" t="t" r="r" b="b"/>
              <a:pathLst>
                <a:path w="2648" h="1448" extrusionOk="0">
                  <a:moveTo>
                    <a:pt x="2246" y="0"/>
                  </a:moveTo>
                  <a:cubicBezTo>
                    <a:pt x="2201" y="0"/>
                    <a:pt x="2155" y="8"/>
                    <a:pt x="2109" y="26"/>
                  </a:cubicBezTo>
                  <a:lnTo>
                    <a:pt x="277" y="768"/>
                  </a:lnTo>
                  <a:cubicBezTo>
                    <a:pt x="102" y="840"/>
                    <a:pt x="1" y="1044"/>
                    <a:pt x="73" y="1219"/>
                  </a:cubicBezTo>
                  <a:cubicBezTo>
                    <a:pt x="129" y="1363"/>
                    <a:pt x="260" y="1448"/>
                    <a:pt x="397" y="1448"/>
                  </a:cubicBezTo>
                  <a:cubicBezTo>
                    <a:pt x="440" y="1448"/>
                    <a:pt x="483" y="1439"/>
                    <a:pt x="524" y="1422"/>
                  </a:cubicBezTo>
                  <a:lnTo>
                    <a:pt x="2371" y="680"/>
                  </a:lnTo>
                  <a:cubicBezTo>
                    <a:pt x="2546" y="608"/>
                    <a:pt x="2648" y="404"/>
                    <a:pt x="2575" y="215"/>
                  </a:cubicBezTo>
                  <a:cubicBezTo>
                    <a:pt x="2520" y="82"/>
                    <a:pt x="2389" y="0"/>
                    <a:pt x="2246" y="0"/>
                  </a:cubicBez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6246113" y="-711150"/>
              <a:ext cx="56025" cy="46625"/>
            </a:xfrm>
            <a:custGeom>
              <a:avLst/>
              <a:gdLst/>
              <a:ahLst/>
              <a:cxnLst/>
              <a:rect l="l" t="t" r="r" b="b"/>
              <a:pathLst>
                <a:path w="2241" h="1865" extrusionOk="0">
                  <a:moveTo>
                    <a:pt x="1602" y="0"/>
                  </a:moveTo>
                  <a:cubicBezTo>
                    <a:pt x="1563" y="0"/>
                    <a:pt x="1523" y="9"/>
                    <a:pt x="1484" y="26"/>
                  </a:cubicBezTo>
                  <a:lnTo>
                    <a:pt x="248" y="506"/>
                  </a:lnTo>
                  <a:cubicBezTo>
                    <a:pt x="73" y="579"/>
                    <a:pt x="0" y="768"/>
                    <a:pt x="59" y="928"/>
                  </a:cubicBezTo>
                  <a:lnTo>
                    <a:pt x="349" y="1655"/>
                  </a:lnTo>
                  <a:cubicBezTo>
                    <a:pt x="406" y="1790"/>
                    <a:pt x="531" y="1864"/>
                    <a:pt x="659" y="1864"/>
                  </a:cubicBezTo>
                  <a:cubicBezTo>
                    <a:pt x="697" y="1864"/>
                    <a:pt x="735" y="1858"/>
                    <a:pt x="771" y="1844"/>
                  </a:cubicBezTo>
                  <a:lnTo>
                    <a:pt x="2007" y="1350"/>
                  </a:lnTo>
                  <a:cubicBezTo>
                    <a:pt x="2167" y="1277"/>
                    <a:pt x="2240" y="1103"/>
                    <a:pt x="2182" y="928"/>
                  </a:cubicBezTo>
                  <a:lnTo>
                    <a:pt x="1891" y="201"/>
                  </a:lnTo>
                  <a:cubicBezTo>
                    <a:pt x="1836" y="80"/>
                    <a:pt x="1723" y="0"/>
                    <a:pt x="1602" y="0"/>
                  </a:cubicBez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6425363" y="-768325"/>
              <a:ext cx="17125" cy="22225"/>
            </a:xfrm>
            <a:custGeom>
              <a:avLst/>
              <a:gdLst/>
              <a:ahLst/>
              <a:cxnLst/>
              <a:rect l="l" t="t" r="r" b="b"/>
              <a:pathLst>
                <a:path w="685" h="889" extrusionOk="0">
                  <a:moveTo>
                    <a:pt x="233" y="1"/>
                  </a:moveTo>
                  <a:cubicBezTo>
                    <a:pt x="219" y="1"/>
                    <a:pt x="204" y="1"/>
                    <a:pt x="161" y="15"/>
                  </a:cubicBezTo>
                  <a:cubicBezTo>
                    <a:pt x="146" y="15"/>
                    <a:pt x="146" y="45"/>
                    <a:pt x="131" y="45"/>
                  </a:cubicBezTo>
                  <a:cubicBezTo>
                    <a:pt x="102" y="45"/>
                    <a:pt x="88" y="59"/>
                    <a:pt x="88" y="59"/>
                  </a:cubicBezTo>
                  <a:lnTo>
                    <a:pt x="131" y="146"/>
                  </a:lnTo>
                  <a:cubicBezTo>
                    <a:pt x="73" y="190"/>
                    <a:pt x="30" y="219"/>
                    <a:pt x="15" y="277"/>
                  </a:cubicBezTo>
                  <a:cubicBezTo>
                    <a:pt x="1" y="335"/>
                    <a:pt x="1" y="365"/>
                    <a:pt x="15" y="423"/>
                  </a:cubicBezTo>
                  <a:cubicBezTo>
                    <a:pt x="30" y="452"/>
                    <a:pt x="44" y="481"/>
                    <a:pt x="73" y="495"/>
                  </a:cubicBezTo>
                  <a:cubicBezTo>
                    <a:pt x="88" y="510"/>
                    <a:pt x="117" y="525"/>
                    <a:pt x="146" y="525"/>
                  </a:cubicBezTo>
                  <a:cubicBezTo>
                    <a:pt x="175" y="554"/>
                    <a:pt x="190" y="554"/>
                    <a:pt x="233" y="554"/>
                  </a:cubicBezTo>
                  <a:lnTo>
                    <a:pt x="422" y="554"/>
                  </a:lnTo>
                  <a:cubicBezTo>
                    <a:pt x="437" y="554"/>
                    <a:pt x="451" y="554"/>
                    <a:pt x="451" y="568"/>
                  </a:cubicBezTo>
                  <a:cubicBezTo>
                    <a:pt x="466" y="583"/>
                    <a:pt x="466" y="597"/>
                    <a:pt x="451" y="612"/>
                  </a:cubicBezTo>
                  <a:cubicBezTo>
                    <a:pt x="437" y="641"/>
                    <a:pt x="422" y="655"/>
                    <a:pt x="379" y="670"/>
                  </a:cubicBezTo>
                  <a:cubicBezTo>
                    <a:pt x="350" y="684"/>
                    <a:pt x="306" y="684"/>
                    <a:pt x="277" y="684"/>
                  </a:cubicBezTo>
                  <a:cubicBezTo>
                    <a:pt x="233" y="684"/>
                    <a:pt x="204" y="670"/>
                    <a:pt x="175" y="670"/>
                  </a:cubicBezTo>
                  <a:cubicBezTo>
                    <a:pt x="175" y="684"/>
                    <a:pt x="161" y="714"/>
                    <a:pt x="161" y="728"/>
                  </a:cubicBezTo>
                  <a:cubicBezTo>
                    <a:pt x="146" y="743"/>
                    <a:pt x="161" y="757"/>
                    <a:pt x="161" y="786"/>
                  </a:cubicBezTo>
                  <a:lnTo>
                    <a:pt x="204" y="815"/>
                  </a:lnTo>
                  <a:cubicBezTo>
                    <a:pt x="219" y="815"/>
                    <a:pt x="233" y="830"/>
                    <a:pt x="248" y="830"/>
                  </a:cubicBezTo>
                  <a:lnTo>
                    <a:pt x="321" y="830"/>
                  </a:lnTo>
                  <a:cubicBezTo>
                    <a:pt x="350" y="830"/>
                    <a:pt x="364" y="815"/>
                    <a:pt x="393" y="815"/>
                  </a:cubicBezTo>
                  <a:lnTo>
                    <a:pt x="393" y="830"/>
                  </a:lnTo>
                  <a:cubicBezTo>
                    <a:pt x="408" y="874"/>
                    <a:pt x="437" y="888"/>
                    <a:pt x="451" y="888"/>
                  </a:cubicBezTo>
                  <a:cubicBezTo>
                    <a:pt x="466" y="888"/>
                    <a:pt x="481" y="888"/>
                    <a:pt x="524" y="874"/>
                  </a:cubicBezTo>
                  <a:cubicBezTo>
                    <a:pt x="539" y="874"/>
                    <a:pt x="539" y="859"/>
                    <a:pt x="568" y="859"/>
                  </a:cubicBezTo>
                  <a:cubicBezTo>
                    <a:pt x="582" y="859"/>
                    <a:pt x="597" y="830"/>
                    <a:pt x="597" y="830"/>
                  </a:cubicBezTo>
                  <a:lnTo>
                    <a:pt x="568" y="743"/>
                  </a:lnTo>
                  <a:cubicBezTo>
                    <a:pt x="611" y="714"/>
                    <a:pt x="655" y="670"/>
                    <a:pt x="670" y="612"/>
                  </a:cubicBezTo>
                  <a:cubicBezTo>
                    <a:pt x="684" y="568"/>
                    <a:pt x="684" y="525"/>
                    <a:pt x="670" y="466"/>
                  </a:cubicBezTo>
                  <a:cubicBezTo>
                    <a:pt x="655" y="423"/>
                    <a:pt x="611" y="379"/>
                    <a:pt x="568" y="365"/>
                  </a:cubicBezTo>
                  <a:cubicBezTo>
                    <a:pt x="510" y="350"/>
                    <a:pt x="437" y="350"/>
                    <a:pt x="364" y="350"/>
                  </a:cubicBezTo>
                  <a:lnTo>
                    <a:pt x="233" y="350"/>
                  </a:lnTo>
                  <a:cubicBezTo>
                    <a:pt x="233" y="350"/>
                    <a:pt x="219" y="350"/>
                    <a:pt x="219" y="335"/>
                  </a:cubicBezTo>
                  <a:cubicBezTo>
                    <a:pt x="219" y="335"/>
                    <a:pt x="219" y="306"/>
                    <a:pt x="233" y="292"/>
                  </a:cubicBezTo>
                  <a:cubicBezTo>
                    <a:pt x="248" y="292"/>
                    <a:pt x="277" y="277"/>
                    <a:pt x="306" y="263"/>
                  </a:cubicBezTo>
                  <a:cubicBezTo>
                    <a:pt x="350" y="263"/>
                    <a:pt x="364" y="234"/>
                    <a:pt x="393" y="234"/>
                  </a:cubicBezTo>
                  <a:lnTo>
                    <a:pt x="466" y="234"/>
                  </a:lnTo>
                  <a:cubicBezTo>
                    <a:pt x="466" y="219"/>
                    <a:pt x="495" y="205"/>
                    <a:pt x="495" y="190"/>
                  </a:cubicBezTo>
                  <a:cubicBezTo>
                    <a:pt x="510" y="161"/>
                    <a:pt x="495" y="146"/>
                    <a:pt x="495" y="132"/>
                  </a:cubicBezTo>
                  <a:cubicBezTo>
                    <a:pt x="466" y="88"/>
                    <a:pt x="451" y="74"/>
                    <a:pt x="422" y="74"/>
                  </a:cubicBezTo>
                  <a:cubicBezTo>
                    <a:pt x="401" y="66"/>
                    <a:pt x="382" y="63"/>
                    <a:pt x="362" y="63"/>
                  </a:cubicBezTo>
                  <a:cubicBezTo>
                    <a:pt x="342" y="63"/>
                    <a:pt x="321" y="66"/>
                    <a:pt x="291" y="74"/>
                  </a:cubicBezTo>
                  <a:lnTo>
                    <a:pt x="291" y="59"/>
                  </a:lnTo>
                  <a:cubicBezTo>
                    <a:pt x="277" y="15"/>
                    <a:pt x="248" y="1"/>
                    <a:pt x="233" y="1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6441738" y="-772325"/>
              <a:ext cx="17825" cy="19675"/>
            </a:xfrm>
            <a:custGeom>
              <a:avLst/>
              <a:gdLst/>
              <a:ahLst/>
              <a:cxnLst/>
              <a:rect l="l" t="t" r="r" b="b"/>
              <a:pathLst>
                <a:path w="713" h="787" extrusionOk="0">
                  <a:moveTo>
                    <a:pt x="276" y="1"/>
                  </a:moveTo>
                  <a:cubicBezTo>
                    <a:pt x="218" y="15"/>
                    <a:pt x="175" y="15"/>
                    <a:pt x="145" y="30"/>
                  </a:cubicBezTo>
                  <a:cubicBezTo>
                    <a:pt x="73" y="59"/>
                    <a:pt x="29" y="88"/>
                    <a:pt x="29" y="88"/>
                  </a:cubicBezTo>
                  <a:cubicBezTo>
                    <a:pt x="15" y="132"/>
                    <a:pt x="0" y="161"/>
                    <a:pt x="15" y="205"/>
                  </a:cubicBezTo>
                  <a:lnTo>
                    <a:pt x="58" y="234"/>
                  </a:lnTo>
                  <a:cubicBezTo>
                    <a:pt x="58" y="234"/>
                    <a:pt x="73" y="248"/>
                    <a:pt x="87" y="248"/>
                  </a:cubicBezTo>
                  <a:lnTo>
                    <a:pt x="145" y="205"/>
                  </a:lnTo>
                  <a:cubicBezTo>
                    <a:pt x="160" y="161"/>
                    <a:pt x="175" y="161"/>
                    <a:pt x="218" y="146"/>
                  </a:cubicBezTo>
                  <a:lnTo>
                    <a:pt x="291" y="146"/>
                  </a:lnTo>
                  <a:cubicBezTo>
                    <a:pt x="320" y="146"/>
                    <a:pt x="349" y="161"/>
                    <a:pt x="349" y="175"/>
                  </a:cubicBezTo>
                  <a:lnTo>
                    <a:pt x="349" y="219"/>
                  </a:lnTo>
                  <a:lnTo>
                    <a:pt x="349" y="248"/>
                  </a:lnTo>
                  <a:cubicBezTo>
                    <a:pt x="349" y="277"/>
                    <a:pt x="320" y="292"/>
                    <a:pt x="320" y="306"/>
                  </a:cubicBezTo>
                  <a:cubicBezTo>
                    <a:pt x="305" y="321"/>
                    <a:pt x="305" y="350"/>
                    <a:pt x="291" y="365"/>
                  </a:cubicBezTo>
                  <a:lnTo>
                    <a:pt x="175" y="568"/>
                  </a:lnTo>
                  <a:cubicBezTo>
                    <a:pt x="175" y="583"/>
                    <a:pt x="160" y="597"/>
                    <a:pt x="160" y="612"/>
                  </a:cubicBezTo>
                  <a:cubicBezTo>
                    <a:pt x="160" y="641"/>
                    <a:pt x="160" y="670"/>
                    <a:pt x="175" y="685"/>
                  </a:cubicBezTo>
                  <a:cubicBezTo>
                    <a:pt x="175" y="714"/>
                    <a:pt x="189" y="728"/>
                    <a:pt x="218" y="743"/>
                  </a:cubicBezTo>
                  <a:cubicBezTo>
                    <a:pt x="233" y="757"/>
                    <a:pt x="247" y="786"/>
                    <a:pt x="262" y="786"/>
                  </a:cubicBezTo>
                  <a:lnTo>
                    <a:pt x="655" y="641"/>
                  </a:lnTo>
                  <a:cubicBezTo>
                    <a:pt x="669" y="641"/>
                    <a:pt x="684" y="612"/>
                    <a:pt x="684" y="597"/>
                  </a:cubicBezTo>
                  <a:cubicBezTo>
                    <a:pt x="713" y="583"/>
                    <a:pt x="713" y="539"/>
                    <a:pt x="684" y="525"/>
                  </a:cubicBezTo>
                  <a:cubicBezTo>
                    <a:pt x="684" y="510"/>
                    <a:pt x="669" y="510"/>
                    <a:pt x="669" y="495"/>
                  </a:cubicBezTo>
                  <a:lnTo>
                    <a:pt x="655" y="466"/>
                  </a:lnTo>
                  <a:lnTo>
                    <a:pt x="378" y="583"/>
                  </a:lnTo>
                  <a:lnTo>
                    <a:pt x="465" y="394"/>
                  </a:lnTo>
                  <a:cubicBezTo>
                    <a:pt x="524" y="292"/>
                    <a:pt x="538" y="205"/>
                    <a:pt x="509" y="132"/>
                  </a:cubicBezTo>
                  <a:cubicBezTo>
                    <a:pt x="495" y="88"/>
                    <a:pt x="465" y="74"/>
                    <a:pt x="451" y="59"/>
                  </a:cubicBezTo>
                  <a:cubicBezTo>
                    <a:pt x="436" y="30"/>
                    <a:pt x="422" y="30"/>
                    <a:pt x="378" y="15"/>
                  </a:cubicBezTo>
                  <a:cubicBezTo>
                    <a:pt x="349" y="1"/>
                    <a:pt x="305" y="1"/>
                    <a:pt x="276" y="1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6455538" y="-779225"/>
              <a:ext cx="17475" cy="19300"/>
            </a:xfrm>
            <a:custGeom>
              <a:avLst/>
              <a:gdLst/>
              <a:ahLst/>
              <a:cxnLst/>
              <a:rect l="l" t="t" r="r" b="b"/>
              <a:pathLst>
                <a:path w="699" h="772" extrusionOk="0">
                  <a:moveTo>
                    <a:pt x="326" y="195"/>
                  </a:moveTo>
                  <a:cubicBezTo>
                    <a:pt x="347" y="195"/>
                    <a:pt x="368" y="202"/>
                    <a:pt x="393" y="219"/>
                  </a:cubicBezTo>
                  <a:cubicBezTo>
                    <a:pt x="422" y="262"/>
                    <a:pt x="466" y="291"/>
                    <a:pt x="481" y="364"/>
                  </a:cubicBezTo>
                  <a:cubicBezTo>
                    <a:pt x="495" y="422"/>
                    <a:pt x="524" y="481"/>
                    <a:pt x="524" y="524"/>
                  </a:cubicBezTo>
                  <a:cubicBezTo>
                    <a:pt x="524" y="582"/>
                    <a:pt x="495" y="597"/>
                    <a:pt x="466" y="626"/>
                  </a:cubicBezTo>
                  <a:cubicBezTo>
                    <a:pt x="450" y="631"/>
                    <a:pt x="436" y="635"/>
                    <a:pt x="423" y="635"/>
                  </a:cubicBezTo>
                  <a:cubicBezTo>
                    <a:pt x="399" y="635"/>
                    <a:pt x="377" y="625"/>
                    <a:pt x="350" y="597"/>
                  </a:cubicBezTo>
                  <a:cubicBezTo>
                    <a:pt x="321" y="568"/>
                    <a:pt x="306" y="524"/>
                    <a:pt x="262" y="451"/>
                  </a:cubicBezTo>
                  <a:cubicBezTo>
                    <a:pt x="233" y="379"/>
                    <a:pt x="233" y="335"/>
                    <a:pt x="233" y="291"/>
                  </a:cubicBezTo>
                  <a:cubicBezTo>
                    <a:pt x="233" y="233"/>
                    <a:pt x="248" y="219"/>
                    <a:pt x="277" y="204"/>
                  </a:cubicBezTo>
                  <a:cubicBezTo>
                    <a:pt x="295" y="198"/>
                    <a:pt x="311" y="195"/>
                    <a:pt x="326" y="195"/>
                  </a:cubicBezTo>
                  <a:close/>
                  <a:moveTo>
                    <a:pt x="335" y="1"/>
                  </a:moveTo>
                  <a:cubicBezTo>
                    <a:pt x="292" y="1"/>
                    <a:pt x="248" y="1"/>
                    <a:pt x="204" y="15"/>
                  </a:cubicBezTo>
                  <a:cubicBezTo>
                    <a:pt x="175" y="44"/>
                    <a:pt x="132" y="59"/>
                    <a:pt x="103" y="88"/>
                  </a:cubicBezTo>
                  <a:cubicBezTo>
                    <a:pt x="59" y="132"/>
                    <a:pt x="44" y="161"/>
                    <a:pt x="30" y="204"/>
                  </a:cubicBezTo>
                  <a:cubicBezTo>
                    <a:pt x="1" y="233"/>
                    <a:pt x="1" y="277"/>
                    <a:pt x="1" y="335"/>
                  </a:cubicBezTo>
                  <a:cubicBezTo>
                    <a:pt x="1" y="379"/>
                    <a:pt x="30" y="437"/>
                    <a:pt x="44" y="495"/>
                  </a:cubicBezTo>
                  <a:cubicBezTo>
                    <a:pt x="73" y="553"/>
                    <a:pt x="103" y="597"/>
                    <a:pt x="132" y="641"/>
                  </a:cubicBezTo>
                  <a:cubicBezTo>
                    <a:pt x="175" y="670"/>
                    <a:pt x="204" y="713"/>
                    <a:pt x="248" y="728"/>
                  </a:cubicBezTo>
                  <a:cubicBezTo>
                    <a:pt x="277" y="742"/>
                    <a:pt x="335" y="771"/>
                    <a:pt x="364" y="771"/>
                  </a:cubicBezTo>
                  <a:cubicBezTo>
                    <a:pt x="408" y="771"/>
                    <a:pt x="466" y="771"/>
                    <a:pt x="495" y="742"/>
                  </a:cubicBezTo>
                  <a:cubicBezTo>
                    <a:pt x="539" y="728"/>
                    <a:pt x="568" y="713"/>
                    <a:pt x="612" y="670"/>
                  </a:cubicBezTo>
                  <a:cubicBezTo>
                    <a:pt x="641" y="641"/>
                    <a:pt x="655" y="597"/>
                    <a:pt x="684" y="568"/>
                  </a:cubicBezTo>
                  <a:cubicBezTo>
                    <a:pt x="699" y="524"/>
                    <a:pt x="699" y="495"/>
                    <a:pt x="699" y="437"/>
                  </a:cubicBezTo>
                  <a:cubicBezTo>
                    <a:pt x="699" y="379"/>
                    <a:pt x="684" y="335"/>
                    <a:pt x="655" y="277"/>
                  </a:cubicBezTo>
                  <a:cubicBezTo>
                    <a:pt x="641" y="219"/>
                    <a:pt x="626" y="190"/>
                    <a:pt x="568" y="132"/>
                  </a:cubicBezTo>
                  <a:cubicBezTo>
                    <a:pt x="539" y="88"/>
                    <a:pt x="495" y="59"/>
                    <a:pt x="466" y="44"/>
                  </a:cubicBezTo>
                  <a:cubicBezTo>
                    <a:pt x="422" y="15"/>
                    <a:pt x="364" y="1"/>
                    <a:pt x="335" y="1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6472638" y="-785400"/>
              <a:ext cx="17100" cy="18925"/>
            </a:xfrm>
            <a:custGeom>
              <a:avLst/>
              <a:gdLst/>
              <a:ahLst/>
              <a:cxnLst/>
              <a:rect l="l" t="t" r="r" b="b"/>
              <a:pathLst>
                <a:path w="684" h="757" extrusionOk="0">
                  <a:moveTo>
                    <a:pt x="314" y="165"/>
                  </a:moveTo>
                  <a:cubicBezTo>
                    <a:pt x="332" y="165"/>
                    <a:pt x="353" y="172"/>
                    <a:pt x="378" y="189"/>
                  </a:cubicBezTo>
                  <a:cubicBezTo>
                    <a:pt x="422" y="233"/>
                    <a:pt x="451" y="262"/>
                    <a:pt x="466" y="335"/>
                  </a:cubicBezTo>
                  <a:cubicBezTo>
                    <a:pt x="495" y="393"/>
                    <a:pt x="509" y="451"/>
                    <a:pt x="509" y="509"/>
                  </a:cubicBezTo>
                  <a:cubicBezTo>
                    <a:pt x="509" y="553"/>
                    <a:pt x="495" y="582"/>
                    <a:pt x="451" y="597"/>
                  </a:cubicBezTo>
                  <a:cubicBezTo>
                    <a:pt x="439" y="603"/>
                    <a:pt x="425" y="606"/>
                    <a:pt x="410" y="606"/>
                  </a:cubicBezTo>
                  <a:cubicBezTo>
                    <a:pt x="388" y="606"/>
                    <a:pt x="366" y="599"/>
                    <a:pt x="349" y="582"/>
                  </a:cubicBezTo>
                  <a:cubicBezTo>
                    <a:pt x="306" y="538"/>
                    <a:pt x="291" y="509"/>
                    <a:pt x="248" y="437"/>
                  </a:cubicBezTo>
                  <a:cubicBezTo>
                    <a:pt x="218" y="364"/>
                    <a:pt x="218" y="306"/>
                    <a:pt x="218" y="262"/>
                  </a:cubicBezTo>
                  <a:cubicBezTo>
                    <a:pt x="218" y="219"/>
                    <a:pt x="233" y="189"/>
                    <a:pt x="277" y="175"/>
                  </a:cubicBezTo>
                  <a:cubicBezTo>
                    <a:pt x="289" y="169"/>
                    <a:pt x="301" y="165"/>
                    <a:pt x="314" y="165"/>
                  </a:cubicBezTo>
                  <a:close/>
                  <a:moveTo>
                    <a:pt x="320" y="0"/>
                  </a:moveTo>
                  <a:cubicBezTo>
                    <a:pt x="291" y="0"/>
                    <a:pt x="233" y="0"/>
                    <a:pt x="189" y="15"/>
                  </a:cubicBezTo>
                  <a:cubicBezTo>
                    <a:pt x="160" y="29"/>
                    <a:pt x="117" y="44"/>
                    <a:pt x="88" y="88"/>
                  </a:cubicBezTo>
                  <a:cubicBezTo>
                    <a:pt x="44" y="117"/>
                    <a:pt x="29" y="160"/>
                    <a:pt x="15" y="189"/>
                  </a:cubicBezTo>
                  <a:cubicBezTo>
                    <a:pt x="0" y="233"/>
                    <a:pt x="0" y="262"/>
                    <a:pt x="0" y="320"/>
                  </a:cubicBezTo>
                  <a:cubicBezTo>
                    <a:pt x="0" y="379"/>
                    <a:pt x="15" y="437"/>
                    <a:pt x="29" y="480"/>
                  </a:cubicBezTo>
                  <a:cubicBezTo>
                    <a:pt x="73" y="538"/>
                    <a:pt x="88" y="597"/>
                    <a:pt x="117" y="626"/>
                  </a:cubicBezTo>
                  <a:cubicBezTo>
                    <a:pt x="160" y="669"/>
                    <a:pt x="189" y="698"/>
                    <a:pt x="233" y="728"/>
                  </a:cubicBezTo>
                  <a:cubicBezTo>
                    <a:pt x="277" y="742"/>
                    <a:pt x="320" y="757"/>
                    <a:pt x="364" y="757"/>
                  </a:cubicBezTo>
                  <a:cubicBezTo>
                    <a:pt x="393" y="757"/>
                    <a:pt x="451" y="757"/>
                    <a:pt x="495" y="742"/>
                  </a:cubicBezTo>
                  <a:cubicBezTo>
                    <a:pt x="524" y="728"/>
                    <a:pt x="567" y="698"/>
                    <a:pt x="597" y="669"/>
                  </a:cubicBezTo>
                  <a:cubicBezTo>
                    <a:pt x="640" y="626"/>
                    <a:pt x="655" y="597"/>
                    <a:pt x="669" y="553"/>
                  </a:cubicBezTo>
                  <a:cubicBezTo>
                    <a:pt x="684" y="524"/>
                    <a:pt x="684" y="480"/>
                    <a:pt x="684" y="437"/>
                  </a:cubicBezTo>
                  <a:cubicBezTo>
                    <a:pt x="684" y="379"/>
                    <a:pt x="669" y="320"/>
                    <a:pt x="655" y="262"/>
                  </a:cubicBezTo>
                  <a:cubicBezTo>
                    <a:pt x="640" y="219"/>
                    <a:pt x="611" y="160"/>
                    <a:pt x="567" y="117"/>
                  </a:cubicBezTo>
                  <a:cubicBezTo>
                    <a:pt x="524" y="88"/>
                    <a:pt x="495" y="44"/>
                    <a:pt x="451" y="29"/>
                  </a:cubicBezTo>
                  <a:cubicBezTo>
                    <a:pt x="408" y="15"/>
                    <a:pt x="364" y="0"/>
                    <a:pt x="320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6506088" y="-663025"/>
              <a:ext cx="17825" cy="23825"/>
            </a:xfrm>
            <a:custGeom>
              <a:avLst/>
              <a:gdLst/>
              <a:ahLst/>
              <a:cxnLst/>
              <a:rect l="l" t="t" r="r" b="b"/>
              <a:pathLst>
                <a:path w="713" h="953" extrusionOk="0">
                  <a:moveTo>
                    <a:pt x="85" y="1"/>
                  </a:moveTo>
                  <a:cubicBezTo>
                    <a:pt x="58" y="1"/>
                    <a:pt x="40" y="14"/>
                    <a:pt x="29" y="36"/>
                  </a:cubicBezTo>
                  <a:cubicBezTo>
                    <a:pt x="0" y="79"/>
                    <a:pt x="29" y="108"/>
                    <a:pt x="58" y="138"/>
                  </a:cubicBezTo>
                  <a:lnTo>
                    <a:pt x="553" y="327"/>
                  </a:lnTo>
                  <a:cubicBezTo>
                    <a:pt x="553" y="327"/>
                    <a:pt x="568" y="327"/>
                    <a:pt x="568" y="356"/>
                  </a:cubicBezTo>
                  <a:lnTo>
                    <a:pt x="568" y="370"/>
                  </a:lnTo>
                  <a:lnTo>
                    <a:pt x="364" y="865"/>
                  </a:lnTo>
                  <a:cubicBezTo>
                    <a:pt x="349" y="894"/>
                    <a:pt x="364" y="938"/>
                    <a:pt x="408" y="952"/>
                  </a:cubicBezTo>
                  <a:lnTo>
                    <a:pt x="466" y="952"/>
                  </a:lnTo>
                  <a:cubicBezTo>
                    <a:pt x="480" y="952"/>
                    <a:pt x="495" y="938"/>
                    <a:pt x="495" y="908"/>
                  </a:cubicBezTo>
                  <a:lnTo>
                    <a:pt x="698" y="428"/>
                  </a:lnTo>
                  <a:cubicBezTo>
                    <a:pt x="713" y="385"/>
                    <a:pt x="713" y="327"/>
                    <a:pt x="698" y="298"/>
                  </a:cubicBezTo>
                  <a:cubicBezTo>
                    <a:pt x="684" y="268"/>
                    <a:pt x="655" y="225"/>
                    <a:pt x="611" y="210"/>
                  </a:cubicBezTo>
                  <a:lnTo>
                    <a:pt x="117" y="7"/>
                  </a:lnTo>
                  <a:cubicBezTo>
                    <a:pt x="105" y="3"/>
                    <a:pt x="94" y="1"/>
                    <a:pt x="85" y="1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6293013" y="-594825"/>
              <a:ext cx="17850" cy="23600"/>
            </a:xfrm>
            <a:custGeom>
              <a:avLst/>
              <a:gdLst/>
              <a:ahLst/>
              <a:cxnLst/>
              <a:rect l="l" t="t" r="r" b="b"/>
              <a:pathLst>
                <a:path w="714" h="944" extrusionOk="0">
                  <a:moveTo>
                    <a:pt x="278" y="1"/>
                  </a:moveTo>
                  <a:cubicBezTo>
                    <a:pt x="254" y="1"/>
                    <a:pt x="229" y="21"/>
                    <a:pt x="219" y="42"/>
                  </a:cubicBezTo>
                  <a:lnTo>
                    <a:pt x="15" y="537"/>
                  </a:lnTo>
                  <a:cubicBezTo>
                    <a:pt x="1" y="566"/>
                    <a:pt x="1" y="624"/>
                    <a:pt x="15" y="653"/>
                  </a:cubicBezTo>
                  <a:cubicBezTo>
                    <a:pt x="44" y="697"/>
                    <a:pt x="73" y="740"/>
                    <a:pt x="117" y="755"/>
                  </a:cubicBezTo>
                  <a:lnTo>
                    <a:pt x="597" y="944"/>
                  </a:lnTo>
                  <a:lnTo>
                    <a:pt x="655" y="944"/>
                  </a:lnTo>
                  <a:cubicBezTo>
                    <a:pt x="670" y="944"/>
                    <a:pt x="699" y="929"/>
                    <a:pt x="699" y="915"/>
                  </a:cubicBezTo>
                  <a:cubicBezTo>
                    <a:pt x="713" y="886"/>
                    <a:pt x="699" y="842"/>
                    <a:pt x="655" y="827"/>
                  </a:cubicBezTo>
                  <a:lnTo>
                    <a:pt x="161" y="624"/>
                  </a:lnTo>
                  <a:lnTo>
                    <a:pt x="146" y="609"/>
                  </a:lnTo>
                  <a:lnTo>
                    <a:pt x="146" y="595"/>
                  </a:lnTo>
                  <a:lnTo>
                    <a:pt x="350" y="100"/>
                  </a:lnTo>
                  <a:cubicBezTo>
                    <a:pt x="364" y="57"/>
                    <a:pt x="350" y="28"/>
                    <a:pt x="306" y="13"/>
                  </a:cubicBezTo>
                  <a:cubicBezTo>
                    <a:pt x="297" y="4"/>
                    <a:pt x="288" y="1"/>
                    <a:pt x="278" y="1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6290838" y="-848750"/>
              <a:ext cx="61475" cy="29100"/>
            </a:xfrm>
            <a:custGeom>
              <a:avLst/>
              <a:gdLst/>
              <a:ahLst/>
              <a:cxnLst/>
              <a:rect l="l" t="t" r="r" b="b"/>
              <a:pathLst>
                <a:path w="2459" h="1164" extrusionOk="0">
                  <a:moveTo>
                    <a:pt x="2242" y="0"/>
                  </a:moveTo>
                  <a:cubicBezTo>
                    <a:pt x="2226" y="0"/>
                    <a:pt x="2211" y="1"/>
                    <a:pt x="2196" y="4"/>
                  </a:cubicBezTo>
                  <a:lnTo>
                    <a:pt x="131" y="833"/>
                  </a:lnTo>
                  <a:cubicBezTo>
                    <a:pt x="29" y="876"/>
                    <a:pt x="0" y="964"/>
                    <a:pt x="29" y="1051"/>
                  </a:cubicBezTo>
                  <a:cubicBezTo>
                    <a:pt x="62" y="1128"/>
                    <a:pt x="120" y="1163"/>
                    <a:pt x="185" y="1163"/>
                  </a:cubicBezTo>
                  <a:cubicBezTo>
                    <a:pt x="205" y="1163"/>
                    <a:pt x="226" y="1160"/>
                    <a:pt x="248" y="1153"/>
                  </a:cubicBezTo>
                  <a:lnTo>
                    <a:pt x="2327" y="309"/>
                  </a:lnTo>
                  <a:cubicBezTo>
                    <a:pt x="2415" y="280"/>
                    <a:pt x="2458" y="178"/>
                    <a:pt x="2415" y="91"/>
                  </a:cubicBezTo>
                  <a:cubicBezTo>
                    <a:pt x="2402" y="30"/>
                    <a:pt x="2320" y="0"/>
                    <a:pt x="2242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6353738" y="-452725"/>
              <a:ext cx="62550" cy="55000"/>
            </a:xfrm>
            <a:custGeom>
              <a:avLst/>
              <a:gdLst/>
              <a:ahLst/>
              <a:cxnLst/>
              <a:rect l="l" t="t" r="r" b="b"/>
              <a:pathLst>
                <a:path w="2502" h="2200" extrusionOk="0">
                  <a:moveTo>
                    <a:pt x="1237" y="1"/>
                  </a:moveTo>
                  <a:cubicBezTo>
                    <a:pt x="1106" y="1"/>
                    <a:pt x="973" y="24"/>
                    <a:pt x="844" y="74"/>
                  </a:cubicBezTo>
                  <a:cubicBezTo>
                    <a:pt x="277" y="307"/>
                    <a:pt x="0" y="946"/>
                    <a:pt x="233" y="1499"/>
                  </a:cubicBezTo>
                  <a:cubicBezTo>
                    <a:pt x="412" y="1935"/>
                    <a:pt x="823" y="2199"/>
                    <a:pt x="1260" y="2199"/>
                  </a:cubicBezTo>
                  <a:cubicBezTo>
                    <a:pt x="1393" y="2199"/>
                    <a:pt x="1527" y="2175"/>
                    <a:pt x="1658" y="2125"/>
                  </a:cubicBezTo>
                  <a:cubicBezTo>
                    <a:pt x="2226" y="1892"/>
                    <a:pt x="2502" y="1252"/>
                    <a:pt x="2284" y="685"/>
                  </a:cubicBezTo>
                  <a:cubicBezTo>
                    <a:pt x="2104" y="269"/>
                    <a:pt x="1681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6424263" y="-502475"/>
              <a:ext cx="88400" cy="42300"/>
            </a:xfrm>
            <a:custGeom>
              <a:avLst/>
              <a:gdLst/>
              <a:ahLst/>
              <a:cxnLst/>
              <a:rect l="l" t="t" r="r" b="b"/>
              <a:pathLst>
                <a:path w="3536" h="1692" extrusionOk="0">
                  <a:moveTo>
                    <a:pt x="3208" y="0"/>
                  </a:moveTo>
                  <a:cubicBezTo>
                    <a:pt x="3181" y="0"/>
                    <a:pt x="3154" y="5"/>
                    <a:pt x="3128" y="13"/>
                  </a:cubicBezTo>
                  <a:lnTo>
                    <a:pt x="205" y="1177"/>
                  </a:lnTo>
                  <a:cubicBezTo>
                    <a:pt x="74" y="1235"/>
                    <a:pt x="1" y="1409"/>
                    <a:pt x="59" y="1526"/>
                  </a:cubicBezTo>
                  <a:cubicBezTo>
                    <a:pt x="103" y="1625"/>
                    <a:pt x="207" y="1691"/>
                    <a:pt x="312" y="1691"/>
                  </a:cubicBezTo>
                  <a:cubicBezTo>
                    <a:pt x="344" y="1691"/>
                    <a:pt x="377" y="1685"/>
                    <a:pt x="408" y="1671"/>
                  </a:cubicBezTo>
                  <a:lnTo>
                    <a:pt x="3331" y="508"/>
                  </a:lnTo>
                  <a:cubicBezTo>
                    <a:pt x="3477" y="464"/>
                    <a:pt x="3535" y="319"/>
                    <a:pt x="3477" y="173"/>
                  </a:cubicBezTo>
                  <a:cubicBezTo>
                    <a:pt x="3430" y="68"/>
                    <a:pt x="3318" y="0"/>
                    <a:pt x="3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6432988" y="-506475"/>
              <a:ext cx="152025" cy="68125"/>
            </a:xfrm>
            <a:custGeom>
              <a:avLst/>
              <a:gdLst/>
              <a:ahLst/>
              <a:cxnLst/>
              <a:rect l="l" t="t" r="r" b="b"/>
              <a:pathLst>
                <a:path w="6081" h="2725" extrusionOk="0">
                  <a:moveTo>
                    <a:pt x="5754" y="0"/>
                  </a:moveTo>
                  <a:cubicBezTo>
                    <a:pt x="5727" y="0"/>
                    <a:pt x="5699" y="4"/>
                    <a:pt x="5673" y="13"/>
                  </a:cubicBezTo>
                  <a:lnTo>
                    <a:pt x="205" y="2224"/>
                  </a:lnTo>
                  <a:cubicBezTo>
                    <a:pt x="74" y="2267"/>
                    <a:pt x="1" y="2442"/>
                    <a:pt x="59" y="2558"/>
                  </a:cubicBezTo>
                  <a:cubicBezTo>
                    <a:pt x="92" y="2658"/>
                    <a:pt x="202" y="2724"/>
                    <a:pt x="310" y="2724"/>
                  </a:cubicBezTo>
                  <a:cubicBezTo>
                    <a:pt x="343" y="2724"/>
                    <a:pt x="377" y="2718"/>
                    <a:pt x="408" y="2704"/>
                  </a:cubicBezTo>
                  <a:lnTo>
                    <a:pt x="5877" y="508"/>
                  </a:lnTo>
                  <a:cubicBezTo>
                    <a:pt x="6022" y="449"/>
                    <a:pt x="6080" y="304"/>
                    <a:pt x="6022" y="159"/>
                  </a:cubicBezTo>
                  <a:cubicBezTo>
                    <a:pt x="5976" y="66"/>
                    <a:pt x="5864" y="0"/>
                    <a:pt x="5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6441363" y="-474300"/>
              <a:ext cx="125825" cy="57400"/>
            </a:xfrm>
            <a:custGeom>
              <a:avLst/>
              <a:gdLst/>
              <a:ahLst/>
              <a:cxnLst/>
              <a:rect l="l" t="t" r="r" b="b"/>
              <a:pathLst>
                <a:path w="5033" h="2296" extrusionOk="0">
                  <a:moveTo>
                    <a:pt x="4708" y="0"/>
                  </a:moveTo>
                  <a:cubicBezTo>
                    <a:pt x="4675" y="0"/>
                    <a:pt x="4642" y="7"/>
                    <a:pt x="4611" y="21"/>
                  </a:cubicBezTo>
                  <a:lnTo>
                    <a:pt x="190" y="1780"/>
                  </a:lnTo>
                  <a:cubicBezTo>
                    <a:pt x="73" y="1839"/>
                    <a:pt x="0" y="1999"/>
                    <a:pt x="44" y="2129"/>
                  </a:cubicBezTo>
                  <a:cubicBezTo>
                    <a:pt x="88" y="2229"/>
                    <a:pt x="192" y="2295"/>
                    <a:pt x="297" y="2295"/>
                  </a:cubicBezTo>
                  <a:cubicBezTo>
                    <a:pt x="329" y="2295"/>
                    <a:pt x="362" y="2289"/>
                    <a:pt x="393" y="2275"/>
                  </a:cubicBezTo>
                  <a:lnTo>
                    <a:pt x="4815" y="515"/>
                  </a:lnTo>
                  <a:cubicBezTo>
                    <a:pt x="4960" y="457"/>
                    <a:pt x="5033" y="311"/>
                    <a:pt x="4960" y="166"/>
                  </a:cubicBezTo>
                  <a:cubicBezTo>
                    <a:pt x="4916" y="66"/>
                    <a:pt x="4812" y="0"/>
                    <a:pt x="4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6385738" y="-373500"/>
              <a:ext cx="62200" cy="55400"/>
            </a:xfrm>
            <a:custGeom>
              <a:avLst/>
              <a:gdLst/>
              <a:ahLst/>
              <a:cxnLst/>
              <a:rect l="l" t="t" r="r" b="b"/>
              <a:pathLst>
                <a:path w="2488" h="2216" extrusionOk="0">
                  <a:moveTo>
                    <a:pt x="1236" y="1"/>
                  </a:moveTo>
                  <a:cubicBezTo>
                    <a:pt x="1105" y="1"/>
                    <a:pt x="972" y="25"/>
                    <a:pt x="844" y="75"/>
                  </a:cubicBezTo>
                  <a:cubicBezTo>
                    <a:pt x="277" y="323"/>
                    <a:pt x="0" y="948"/>
                    <a:pt x="218" y="1515"/>
                  </a:cubicBezTo>
                  <a:cubicBezTo>
                    <a:pt x="397" y="1951"/>
                    <a:pt x="816" y="2215"/>
                    <a:pt x="1258" y="2215"/>
                  </a:cubicBezTo>
                  <a:cubicBezTo>
                    <a:pt x="1392" y="2215"/>
                    <a:pt x="1527" y="2191"/>
                    <a:pt x="1658" y="2141"/>
                  </a:cubicBezTo>
                  <a:cubicBezTo>
                    <a:pt x="2225" y="1893"/>
                    <a:pt x="2487" y="1268"/>
                    <a:pt x="2269" y="701"/>
                  </a:cubicBezTo>
                  <a:cubicBezTo>
                    <a:pt x="2090" y="265"/>
                    <a:pt x="1671" y="1"/>
                    <a:pt x="1236" y="1"/>
                  </a:cubicBezTo>
                  <a:close/>
                </a:path>
              </a:pathLst>
            </a:custGeom>
            <a:solidFill>
              <a:srgbClr val="C6D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6456263" y="-423050"/>
              <a:ext cx="88025" cy="42500"/>
            </a:xfrm>
            <a:custGeom>
              <a:avLst/>
              <a:gdLst/>
              <a:ahLst/>
              <a:cxnLst/>
              <a:rect l="l" t="t" r="r" b="b"/>
              <a:pathLst>
                <a:path w="3521" h="1700" extrusionOk="0">
                  <a:moveTo>
                    <a:pt x="3224" y="1"/>
                  </a:moveTo>
                  <a:cubicBezTo>
                    <a:pt x="3192" y="1"/>
                    <a:pt x="3159" y="7"/>
                    <a:pt x="3128" y="21"/>
                  </a:cubicBezTo>
                  <a:lnTo>
                    <a:pt x="204" y="1185"/>
                  </a:lnTo>
                  <a:cubicBezTo>
                    <a:pt x="74" y="1243"/>
                    <a:pt x="1" y="1403"/>
                    <a:pt x="59" y="1534"/>
                  </a:cubicBezTo>
                  <a:cubicBezTo>
                    <a:pt x="92" y="1634"/>
                    <a:pt x="193" y="1700"/>
                    <a:pt x="297" y="1700"/>
                  </a:cubicBezTo>
                  <a:cubicBezTo>
                    <a:pt x="330" y="1700"/>
                    <a:pt x="362" y="1693"/>
                    <a:pt x="393" y="1679"/>
                  </a:cubicBezTo>
                  <a:lnTo>
                    <a:pt x="3331" y="516"/>
                  </a:lnTo>
                  <a:cubicBezTo>
                    <a:pt x="3477" y="458"/>
                    <a:pt x="3520" y="312"/>
                    <a:pt x="3477" y="167"/>
                  </a:cubicBezTo>
                  <a:cubicBezTo>
                    <a:pt x="3432" y="67"/>
                    <a:pt x="3329" y="1"/>
                    <a:pt x="3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6464988" y="-427025"/>
              <a:ext cx="151650" cy="68300"/>
            </a:xfrm>
            <a:custGeom>
              <a:avLst/>
              <a:gdLst/>
              <a:ahLst/>
              <a:cxnLst/>
              <a:rect l="l" t="t" r="r" b="b"/>
              <a:pathLst>
                <a:path w="6066" h="2732" extrusionOk="0">
                  <a:moveTo>
                    <a:pt x="5763" y="0"/>
                  </a:moveTo>
                  <a:cubicBezTo>
                    <a:pt x="5732" y="0"/>
                    <a:pt x="5701" y="6"/>
                    <a:pt x="5673" y="20"/>
                  </a:cubicBezTo>
                  <a:lnTo>
                    <a:pt x="190" y="2216"/>
                  </a:lnTo>
                  <a:cubicBezTo>
                    <a:pt x="74" y="2275"/>
                    <a:pt x="1" y="2435"/>
                    <a:pt x="44" y="2565"/>
                  </a:cubicBezTo>
                  <a:cubicBezTo>
                    <a:pt x="89" y="2665"/>
                    <a:pt x="192" y="2731"/>
                    <a:pt x="297" y="2731"/>
                  </a:cubicBezTo>
                  <a:cubicBezTo>
                    <a:pt x="330" y="2731"/>
                    <a:pt x="362" y="2725"/>
                    <a:pt x="394" y="2711"/>
                  </a:cubicBezTo>
                  <a:lnTo>
                    <a:pt x="5862" y="515"/>
                  </a:lnTo>
                  <a:cubicBezTo>
                    <a:pt x="6008" y="457"/>
                    <a:pt x="6066" y="311"/>
                    <a:pt x="6008" y="166"/>
                  </a:cubicBezTo>
                  <a:cubicBezTo>
                    <a:pt x="5974" y="66"/>
                    <a:pt x="5865" y="0"/>
                    <a:pt x="5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6472988" y="-394675"/>
              <a:ext cx="125475" cy="57400"/>
            </a:xfrm>
            <a:custGeom>
              <a:avLst/>
              <a:gdLst/>
              <a:ahLst/>
              <a:cxnLst/>
              <a:rect l="l" t="t" r="r" b="b"/>
              <a:pathLst>
                <a:path w="5019" h="2296" extrusionOk="0">
                  <a:moveTo>
                    <a:pt x="4716" y="0"/>
                  </a:moveTo>
                  <a:cubicBezTo>
                    <a:pt x="4684" y="0"/>
                    <a:pt x="4653" y="7"/>
                    <a:pt x="4626" y="21"/>
                  </a:cubicBezTo>
                  <a:lnTo>
                    <a:pt x="204" y="1781"/>
                  </a:lnTo>
                  <a:cubicBezTo>
                    <a:pt x="74" y="1839"/>
                    <a:pt x="1" y="1999"/>
                    <a:pt x="59" y="2130"/>
                  </a:cubicBezTo>
                  <a:cubicBezTo>
                    <a:pt x="103" y="2229"/>
                    <a:pt x="207" y="2295"/>
                    <a:pt x="311" y="2295"/>
                  </a:cubicBezTo>
                  <a:cubicBezTo>
                    <a:pt x="344" y="2295"/>
                    <a:pt x="377" y="2289"/>
                    <a:pt x="408" y="2275"/>
                  </a:cubicBezTo>
                  <a:lnTo>
                    <a:pt x="4815" y="515"/>
                  </a:lnTo>
                  <a:cubicBezTo>
                    <a:pt x="4960" y="457"/>
                    <a:pt x="5018" y="297"/>
                    <a:pt x="4960" y="166"/>
                  </a:cubicBezTo>
                  <a:cubicBezTo>
                    <a:pt x="4927" y="66"/>
                    <a:pt x="4818" y="0"/>
                    <a:pt x="4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6196688" y="-598150"/>
              <a:ext cx="128350" cy="96675"/>
            </a:xfrm>
            <a:custGeom>
              <a:avLst/>
              <a:gdLst/>
              <a:ahLst/>
              <a:cxnLst/>
              <a:rect l="l" t="t" r="r" b="b"/>
              <a:pathLst>
                <a:path w="5134" h="3867" extrusionOk="0">
                  <a:moveTo>
                    <a:pt x="1730" y="1"/>
                  </a:moveTo>
                  <a:cubicBezTo>
                    <a:pt x="1730" y="1"/>
                    <a:pt x="43" y="815"/>
                    <a:pt x="14" y="1746"/>
                  </a:cubicBezTo>
                  <a:cubicBezTo>
                    <a:pt x="1" y="2567"/>
                    <a:pt x="1646" y="3866"/>
                    <a:pt x="3871" y="3866"/>
                  </a:cubicBezTo>
                  <a:cubicBezTo>
                    <a:pt x="4129" y="3866"/>
                    <a:pt x="4396" y="3849"/>
                    <a:pt x="4668" y="3811"/>
                  </a:cubicBezTo>
                  <a:cubicBezTo>
                    <a:pt x="5133" y="3244"/>
                    <a:pt x="3403" y="1964"/>
                    <a:pt x="2399" y="1673"/>
                  </a:cubicBezTo>
                  <a:cubicBezTo>
                    <a:pt x="2196" y="1193"/>
                    <a:pt x="1730" y="1"/>
                    <a:pt x="1730" y="1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6220738" y="-537800"/>
              <a:ext cx="128300" cy="96700"/>
            </a:xfrm>
            <a:custGeom>
              <a:avLst/>
              <a:gdLst/>
              <a:ahLst/>
              <a:cxnLst/>
              <a:rect l="l" t="t" r="r" b="b"/>
              <a:pathLst>
                <a:path w="5132" h="3868" extrusionOk="0">
                  <a:moveTo>
                    <a:pt x="1728" y="1"/>
                  </a:moveTo>
                  <a:cubicBezTo>
                    <a:pt x="1728" y="1"/>
                    <a:pt x="41" y="815"/>
                    <a:pt x="26" y="1746"/>
                  </a:cubicBezTo>
                  <a:cubicBezTo>
                    <a:pt x="0" y="2579"/>
                    <a:pt x="1653" y="3867"/>
                    <a:pt x="3877" y="3867"/>
                  </a:cubicBezTo>
                  <a:cubicBezTo>
                    <a:pt x="4138" y="3867"/>
                    <a:pt x="4406" y="3849"/>
                    <a:pt x="4680" y="3811"/>
                  </a:cubicBezTo>
                  <a:cubicBezTo>
                    <a:pt x="5131" y="3259"/>
                    <a:pt x="3401" y="1964"/>
                    <a:pt x="2397" y="1673"/>
                  </a:cubicBezTo>
                  <a:cubicBezTo>
                    <a:pt x="2223" y="1223"/>
                    <a:pt x="1728" y="1"/>
                    <a:pt x="1728" y="1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6256338" y="-463250"/>
              <a:ext cx="105425" cy="79375"/>
            </a:xfrm>
            <a:custGeom>
              <a:avLst/>
              <a:gdLst/>
              <a:ahLst/>
              <a:cxnLst/>
              <a:rect l="l" t="t" r="r" b="b"/>
              <a:pathLst>
                <a:path w="4217" h="3175" extrusionOk="0">
                  <a:moveTo>
                    <a:pt x="1438" y="0"/>
                  </a:moveTo>
                  <a:cubicBezTo>
                    <a:pt x="1438" y="0"/>
                    <a:pt x="28" y="669"/>
                    <a:pt x="13" y="1440"/>
                  </a:cubicBezTo>
                  <a:cubicBezTo>
                    <a:pt x="0" y="2116"/>
                    <a:pt x="1346" y="3175"/>
                    <a:pt x="3178" y="3175"/>
                  </a:cubicBezTo>
                  <a:cubicBezTo>
                    <a:pt x="3397" y="3175"/>
                    <a:pt x="3622" y="3160"/>
                    <a:pt x="3853" y="3127"/>
                  </a:cubicBezTo>
                  <a:cubicBezTo>
                    <a:pt x="4216" y="2647"/>
                    <a:pt x="2791" y="1600"/>
                    <a:pt x="1977" y="1367"/>
                  </a:cubicBezTo>
                  <a:cubicBezTo>
                    <a:pt x="1817" y="1004"/>
                    <a:pt x="1438" y="0"/>
                    <a:pt x="1438" y="0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6442463" y="-772425"/>
              <a:ext cx="262175" cy="304550"/>
            </a:xfrm>
            <a:custGeom>
              <a:avLst/>
              <a:gdLst/>
              <a:ahLst/>
              <a:cxnLst/>
              <a:rect l="l" t="t" r="r" b="b"/>
              <a:pathLst>
                <a:path w="10487" h="12182" extrusionOk="0">
                  <a:moveTo>
                    <a:pt x="751" y="1"/>
                  </a:moveTo>
                  <a:cubicBezTo>
                    <a:pt x="715" y="1"/>
                    <a:pt x="683" y="12"/>
                    <a:pt x="655" y="34"/>
                  </a:cubicBezTo>
                  <a:cubicBezTo>
                    <a:pt x="262" y="339"/>
                    <a:pt x="0" y="1939"/>
                    <a:pt x="1484" y="3423"/>
                  </a:cubicBezTo>
                  <a:cubicBezTo>
                    <a:pt x="2153" y="4092"/>
                    <a:pt x="3433" y="4732"/>
                    <a:pt x="3796" y="5633"/>
                  </a:cubicBezTo>
                  <a:cubicBezTo>
                    <a:pt x="4029" y="6157"/>
                    <a:pt x="3782" y="6724"/>
                    <a:pt x="3782" y="7277"/>
                  </a:cubicBezTo>
                  <a:cubicBezTo>
                    <a:pt x="3767" y="8600"/>
                    <a:pt x="4378" y="9895"/>
                    <a:pt x="5352" y="10797"/>
                  </a:cubicBezTo>
                  <a:cubicBezTo>
                    <a:pt x="6028" y="11440"/>
                    <a:pt x="7252" y="12181"/>
                    <a:pt x="8325" y="12181"/>
                  </a:cubicBezTo>
                  <a:cubicBezTo>
                    <a:pt x="8683" y="12181"/>
                    <a:pt x="9024" y="12099"/>
                    <a:pt x="9323" y="11902"/>
                  </a:cubicBezTo>
                  <a:cubicBezTo>
                    <a:pt x="9875" y="11538"/>
                    <a:pt x="10486" y="10578"/>
                    <a:pt x="10457" y="9909"/>
                  </a:cubicBezTo>
                  <a:cubicBezTo>
                    <a:pt x="10472" y="9371"/>
                    <a:pt x="10137" y="8717"/>
                    <a:pt x="9788" y="8120"/>
                  </a:cubicBezTo>
                  <a:cubicBezTo>
                    <a:pt x="9643" y="7873"/>
                    <a:pt x="9497" y="7641"/>
                    <a:pt x="9381" y="7437"/>
                  </a:cubicBezTo>
                  <a:cubicBezTo>
                    <a:pt x="8334" y="5459"/>
                    <a:pt x="6879" y="3975"/>
                    <a:pt x="4800" y="3016"/>
                  </a:cubicBezTo>
                  <a:cubicBezTo>
                    <a:pt x="2351" y="1879"/>
                    <a:pt x="1224" y="1"/>
                    <a:pt x="751" y="1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6452263" y="-772275"/>
              <a:ext cx="54575" cy="54275"/>
            </a:xfrm>
            <a:custGeom>
              <a:avLst/>
              <a:gdLst/>
              <a:ahLst/>
              <a:cxnLst/>
              <a:rect l="l" t="t" r="r" b="b"/>
              <a:pathLst>
                <a:path w="2183" h="2171" extrusionOk="0">
                  <a:moveTo>
                    <a:pt x="376" y="0"/>
                  </a:moveTo>
                  <a:cubicBezTo>
                    <a:pt x="344" y="0"/>
                    <a:pt x="316" y="9"/>
                    <a:pt x="292" y="28"/>
                  </a:cubicBezTo>
                  <a:cubicBezTo>
                    <a:pt x="161" y="144"/>
                    <a:pt x="30" y="377"/>
                    <a:pt x="1" y="726"/>
                  </a:cubicBezTo>
                  <a:cubicBezTo>
                    <a:pt x="132" y="1002"/>
                    <a:pt x="524" y="1613"/>
                    <a:pt x="946" y="1991"/>
                  </a:cubicBezTo>
                  <a:cubicBezTo>
                    <a:pt x="1080" y="2117"/>
                    <a:pt x="1245" y="2170"/>
                    <a:pt x="1409" y="2170"/>
                  </a:cubicBezTo>
                  <a:cubicBezTo>
                    <a:pt x="1780" y="2170"/>
                    <a:pt x="2152" y="1898"/>
                    <a:pt x="2182" y="1555"/>
                  </a:cubicBezTo>
                  <a:cubicBezTo>
                    <a:pt x="1214" y="731"/>
                    <a:pt x="657" y="0"/>
                    <a:pt x="376" y="0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6265388" y="-528675"/>
              <a:ext cx="51650" cy="26825"/>
            </a:xfrm>
            <a:custGeom>
              <a:avLst/>
              <a:gdLst/>
              <a:ahLst/>
              <a:cxnLst/>
              <a:rect l="l" t="t" r="r" b="b"/>
              <a:pathLst>
                <a:path w="2066" h="1073" extrusionOk="0">
                  <a:moveTo>
                    <a:pt x="661" y="1"/>
                  </a:moveTo>
                  <a:cubicBezTo>
                    <a:pt x="583" y="1"/>
                    <a:pt x="512" y="9"/>
                    <a:pt x="451" y="29"/>
                  </a:cubicBezTo>
                  <a:cubicBezTo>
                    <a:pt x="44" y="159"/>
                    <a:pt x="0" y="712"/>
                    <a:pt x="320" y="1018"/>
                  </a:cubicBezTo>
                  <a:cubicBezTo>
                    <a:pt x="567" y="1054"/>
                    <a:pt x="826" y="1072"/>
                    <a:pt x="1093" y="1072"/>
                  </a:cubicBezTo>
                  <a:cubicBezTo>
                    <a:pt x="1360" y="1072"/>
                    <a:pt x="1636" y="1054"/>
                    <a:pt x="1920" y="1018"/>
                  </a:cubicBezTo>
                  <a:cubicBezTo>
                    <a:pt x="2065" y="828"/>
                    <a:pt x="1978" y="567"/>
                    <a:pt x="1716" y="247"/>
                  </a:cubicBezTo>
                  <a:cubicBezTo>
                    <a:pt x="1445" y="152"/>
                    <a:pt x="993" y="1"/>
                    <a:pt x="661" y="1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6291563" y="-468675"/>
              <a:ext cx="50550" cy="27650"/>
            </a:xfrm>
            <a:custGeom>
              <a:avLst/>
              <a:gdLst/>
              <a:ahLst/>
              <a:cxnLst/>
              <a:rect l="l" t="t" r="r" b="b"/>
              <a:pathLst>
                <a:path w="2022" h="1106" extrusionOk="0">
                  <a:moveTo>
                    <a:pt x="675" y="0"/>
                  </a:moveTo>
                  <a:cubicBezTo>
                    <a:pt x="593" y="0"/>
                    <a:pt x="517" y="9"/>
                    <a:pt x="451" y="28"/>
                  </a:cubicBezTo>
                  <a:cubicBezTo>
                    <a:pt x="44" y="159"/>
                    <a:pt x="0" y="755"/>
                    <a:pt x="364" y="1075"/>
                  </a:cubicBezTo>
                  <a:cubicBezTo>
                    <a:pt x="561" y="1094"/>
                    <a:pt x="769" y="1105"/>
                    <a:pt x="983" y="1105"/>
                  </a:cubicBezTo>
                  <a:cubicBezTo>
                    <a:pt x="1259" y="1105"/>
                    <a:pt x="1546" y="1087"/>
                    <a:pt x="1833" y="1046"/>
                  </a:cubicBezTo>
                  <a:cubicBezTo>
                    <a:pt x="2022" y="857"/>
                    <a:pt x="1877" y="523"/>
                    <a:pt x="1586" y="203"/>
                  </a:cubicBezTo>
                  <a:cubicBezTo>
                    <a:pt x="1315" y="101"/>
                    <a:pt x="958" y="0"/>
                    <a:pt x="675" y="0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6313013" y="-405550"/>
              <a:ext cx="41850" cy="21850"/>
            </a:xfrm>
            <a:custGeom>
              <a:avLst/>
              <a:gdLst/>
              <a:ahLst/>
              <a:cxnLst/>
              <a:rect l="l" t="t" r="r" b="b"/>
              <a:pathLst>
                <a:path w="1674" h="874" extrusionOk="0">
                  <a:moveTo>
                    <a:pt x="560" y="0"/>
                  </a:moveTo>
                  <a:cubicBezTo>
                    <a:pt x="538" y="0"/>
                    <a:pt x="516" y="2"/>
                    <a:pt x="495" y="5"/>
                  </a:cubicBezTo>
                  <a:cubicBezTo>
                    <a:pt x="131" y="34"/>
                    <a:pt x="0" y="485"/>
                    <a:pt x="204" y="819"/>
                  </a:cubicBezTo>
                  <a:cubicBezTo>
                    <a:pt x="408" y="856"/>
                    <a:pt x="629" y="874"/>
                    <a:pt x="862" y="874"/>
                  </a:cubicBezTo>
                  <a:cubicBezTo>
                    <a:pt x="1095" y="874"/>
                    <a:pt x="1339" y="856"/>
                    <a:pt x="1586" y="819"/>
                  </a:cubicBezTo>
                  <a:cubicBezTo>
                    <a:pt x="1673" y="732"/>
                    <a:pt x="1658" y="587"/>
                    <a:pt x="1571" y="412"/>
                  </a:cubicBezTo>
                  <a:cubicBezTo>
                    <a:pt x="1314" y="263"/>
                    <a:pt x="867" y="0"/>
                    <a:pt x="560" y="0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6656988" y="-546150"/>
              <a:ext cx="204350" cy="232350"/>
            </a:xfrm>
            <a:custGeom>
              <a:avLst/>
              <a:gdLst/>
              <a:ahLst/>
              <a:cxnLst/>
              <a:rect l="l" t="t" r="r" b="b"/>
              <a:pathLst>
                <a:path w="8174" h="9294" extrusionOk="0">
                  <a:moveTo>
                    <a:pt x="3927" y="0"/>
                  </a:moveTo>
                  <a:cubicBezTo>
                    <a:pt x="4625" y="7258"/>
                    <a:pt x="0" y="8349"/>
                    <a:pt x="0" y="8349"/>
                  </a:cubicBezTo>
                  <a:cubicBezTo>
                    <a:pt x="0" y="8349"/>
                    <a:pt x="3272" y="9207"/>
                    <a:pt x="5134" y="9294"/>
                  </a:cubicBezTo>
                  <a:cubicBezTo>
                    <a:pt x="8174" y="6734"/>
                    <a:pt x="7621" y="2284"/>
                    <a:pt x="7621" y="2284"/>
                  </a:cubicBezTo>
                  <a:lnTo>
                    <a:pt x="3927" y="0"/>
                  </a:lnTo>
                  <a:close/>
                </a:path>
              </a:pathLst>
            </a:custGeom>
            <a:solidFill>
              <a:srgbClr val="45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6276663" y="36700"/>
              <a:ext cx="205075" cy="68225"/>
            </a:xfrm>
            <a:custGeom>
              <a:avLst/>
              <a:gdLst/>
              <a:ahLst/>
              <a:cxnLst/>
              <a:rect l="l" t="t" r="r" b="b"/>
              <a:pathLst>
                <a:path w="8203" h="2729" extrusionOk="0">
                  <a:moveTo>
                    <a:pt x="2881" y="0"/>
                  </a:moveTo>
                  <a:cubicBezTo>
                    <a:pt x="1242" y="0"/>
                    <a:pt x="0" y="277"/>
                    <a:pt x="0" y="277"/>
                  </a:cubicBezTo>
                  <a:cubicBezTo>
                    <a:pt x="87" y="960"/>
                    <a:pt x="1454" y="2618"/>
                    <a:pt x="3651" y="2720"/>
                  </a:cubicBezTo>
                  <a:cubicBezTo>
                    <a:pt x="3762" y="2726"/>
                    <a:pt x="3872" y="2729"/>
                    <a:pt x="3982" y="2729"/>
                  </a:cubicBezTo>
                  <a:cubicBezTo>
                    <a:pt x="6056" y="2729"/>
                    <a:pt x="7858" y="1730"/>
                    <a:pt x="8203" y="1426"/>
                  </a:cubicBezTo>
                  <a:cubicBezTo>
                    <a:pt x="6607" y="284"/>
                    <a:pt x="4540" y="0"/>
                    <a:pt x="2881" y="0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6251186" y="-513296"/>
              <a:ext cx="350550" cy="759687"/>
            </a:xfrm>
            <a:custGeom>
              <a:avLst/>
              <a:gdLst/>
              <a:ahLst/>
              <a:cxnLst/>
              <a:rect l="l" t="t" r="r" b="b"/>
              <a:pathLst>
                <a:path w="14022" h="33507" extrusionOk="0">
                  <a:moveTo>
                    <a:pt x="7377" y="1"/>
                  </a:moveTo>
                  <a:cubicBezTo>
                    <a:pt x="7326" y="1"/>
                    <a:pt x="7281" y="18"/>
                    <a:pt x="7244" y="53"/>
                  </a:cubicBezTo>
                  <a:cubicBezTo>
                    <a:pt x="6953" y="315"/>
                    <a:pt x="6749" y="5115"/>
                    <a:pt x="6633" y="6598"/>
                  </a:cubicBezTo>
                  <a:cubicBezTo>
                    <a:pt x="6604" y="7107"/>
                    <a:pt x="6589" y="7762"/>
                    <a:pt x="6589" y="8387"/>
                  </a:cubicBezTo>
                  <a:cubicBezTo>
                    <a:pt x="6589" y="8387"/>
                    <a:pt x="6229" y="7879"/>
                    <a:pt x="5560" y="7879"/>
                  </a:cubicBezTo>
                  <a:cubicBezTo>
                    <a:pt x="5389" y="7879"/>
                    <a:pt x="5199" y="7912"/>
                    <a:pt x="4990" y="7994"/>
                  </a:cubicBezTo>
                  <a:cubicBezTo>
                    <a:pt x="3942" y="8416"/>
                    <a:pt x="3942" y="9493"/>
                    <a:pt x="3942" y="9493"/>
                  </a:cubicBezTo>
                  <a:cubicBezTo>
                    <a:pt x="3942" y="9493"/>
                    <a:pt x="3876" y="9327"/>
                    <a:pt x="3532" y="9327"/>
                  </a:cubicBezTo>
                  <a:cubicBezTo>
                    <a:pt x="3367" y="9327"/>
                    <a:pt x="3139" y="9365"/>
                    <a:pt x="2823" y="9478"/>
                  </a:cubicBezTo>
                  <a:cubicBezTo>
                    <a:pt x="1834" y="9812"/>
                    <a:pt x="2023" y="11165"/>
                    <a:pt x="2023" y="11165"/>
                  </a:cubicBezTo>
                  <a:cubicBezTo>
                    <a:pt x="2023" y="11165"/>
                    <a:pt x="1831" y="11065"/>
                    <a:pt x="1545" y="11065"/>
                  </a:cubicBezTo>
                  <a:cubicBezTo>
                    <a:pt x="1309" y="11065"/>
                    <a:pt x="1008" y="11133"/>
                    <a:pt x="699" y="11383"/>
                  </a:cubicBezTo>
                  <a:cubicBezTo>
                    <a:pt x="1" y="11921"/>
                    <a:pt x="117" y="13419"/>
                    <a:pt x="117" y="13419"/>
                  </a:cubicBezTo>
                  <a:cubicBezTo>
                    <a:pt x="1" y="14321"/>
                    <a:pt x="1310" y="19862"/>
                    <a:pt x="1790" y="21317"/>
                  </a:cubicBezTo>
                  <a:cubicBezTo>
                    <a:pt x="2255" y="22771"/>
                    <a:pt x="1761" y="30174"/>
                    <a:pt x="1426" y="32327"/>
                  </a:cubicBezTo>
                  <a:cubicBezTo>
                    <a:pt x="2423" y="33219"/>
                    <a:pt x="3514" y="33506"/>
                    <a:pt x="4505" y="33506"/>
                  </a:cubicBezTo>
                  <a:cubicBezTo>
                    <a:pt x="6291" y="33506"/>
                    <a:pt x="7753" y="32574"/>
                    <a:pt x="7753" y="32574"/>
                  </a:cubicBezTo>
                  <a:cubicBezTo>
                    <a:pt x="7753" y="32574"/>
                    <a:pt x="8364" y="22888"/>
                    <a:pt x="8786" y="21971"/>
                  </a:cubicBezTo>
                  <a:cubicBezTo>
                    <a:pt x="10473" y="20953"/>
                    <a:pt x="12523" y="18437"/>
                    <a:pt x="12567" y="16735"/>
                  </a:cubicBezTo>
                  <a:cubicBezTo>
                    <a:pt x="12567" y="16735"/>
                    <a:pt x="13498" y="11325"/>
                    <a:pt x="14021" y="8765"/>
                  </a:cubicBezTo>
                  <a:cubicBezTo>
                    <a:pt x="13964" y="8662"/>
                    <a:pt x="13852" y="8613"/>
                    <a:pt x="13707" y="8613"/>
                  </a:cubicBezTo>
                  <a:cubicBezTo>
                    <a:pt x="13157" y="8613"/>
                    <a:pt x="12123" y="9322"/>
                    <a:pt x="11709" y="10496"/>
                  </a:cubicBezTo>
                  <a:cubicBezTo>
                    <a:pt x="11403" y="11325"/>
                    <a:pt x="11113" y="12838"/>
                    <a:pt x="10269" y="13347"/>
                  </a:cubicBezTo>
                  <a:cubicBezTo>
                    <a:pt x="10216" y="13385"/>
                    <a:pt x="10151" y="13407"/>
                    <a:pt x="10084" y="13407"/>
                  </a:cubicBezTo>
                  <a:cubicBezTo>
                    <a:pt x="10023" y="13407"/>
                    <a:pt x="9961" y="13388"/>
                    <a:pt x="9905" y="13347"/>
                  </a:cubicBezTo>
                  <a:cubicBezTo>
                    <a:pt x="9818" y="13274"/>
                    <a:pt x="9789" y="13158"/>
                    <a:pt x="9745" y="13041"/>
                  </a:cubicBezTo>
                  <a:cubicBezTo>
                    <a:pt x="9644" y="12576"/>
                    <a:pt x="9571" y="12110"/>
                    <a:pt x="9498" y="11630"/>
                  </a:cubicBezTo>
                  <a:cubicBezTo>
                    <a:pt x="9309" y="10220"/>
                    <a:pt x="9295" y="8722"/>
                    <a:pt x="9178" y="7369"/>
                  </a:cubicBezTo>
                  <a:cubicBezTo>
                    <a:pt x="9033" y="5624"/>
                    <a:pt x="9033" y="3748"/>
                    <a:pt x="8626" y="2017"/>
                  </a:cubicBezTo>
                  <a:cubicBezTo>
                    <a:pt x="8322" y="788"/>
                    <a:pt x="7720" y="1"/>
                    <a:pt x="7377" y="1"/>
                  </a:cubicBezTo>
                  <a:close/>
                </a:path>
              </a:pathLst>
            </a:custGeom>
            <a:solidFill>
              <a:srgbClr val="7BC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6423913" y="-513450"/>
              <a:ext cx="35650" cy="64800"/>
            </a:xfrm>
            <a:custGeom>
              <a:avLst/>
              <a:gdLst/>
              <a:ahLst/>
              <a:cxnLst/>
              <a:rect l="l" t="t" r="r" b="b"/>
              <a:pathLst>
                <a:path w="1426" h="2592" extrusionOk="0">
                  <a:moveTo>
                    <a:pt x="460" y="0"/>
                  </a:moveTo>
                  <a:cubicBezTo>
                    <a:pt x="413" y="0"/>
                    <a:pt x="370" y="15"/>
                    <a:pt x="335" y="45"/>
                  </a:cubicBezTo>
                  <a:cubicBezTo>
                    <a:pt x="204" y="147"/>
                    <a:pt x="88" y="1136"/>
                    <a:pt x="0" y="2299"/>
                  </a:cubicBezTo>
                  <a:cubicBezTo>
                    <a:pt x="176" y="2510"/>
                    <a:pt x="410" y="2591"/>
                    <a:pt x="635" y="2591"/>
                  </a:cubicBezTo>
                  <a:cubicBezTo>
                    <a:pt x="970" y="2591"/>
                    <a:pt x="1283" y="2412"/>
                    <a:pt x="1353" y="2212"/>
                  </a:cubicBezTo>
                  <a:cubicBezTo>
                    <a:pt x="1426" y="1950"/>
                    <a:pt x="1324" y="1267"/>
                    <a:pt x="1251" y="787"/>
                  </a:cubicBezTo>
                  <a:cubicBezTo>
                    <a:pt x="979" y="278"/>
                    <a:pt x="669" y="0"/>
                    <a:pt x="460" y="0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6574813" y="-298300"/>
              <a:ext cx="26550" cy="60150"/>
            </a:xfrm>
            <a:custGeom>
              <a:avLst/>
              <a:gdLst/>
              <a:ahLst/>
              <a:cxnLst/>
              <a:rect l="l" t="t" r="r" b="b"/>
              <a:pathLst>
                <a:path w="1062" h="2406" extrusionOk="0">
                  <a:moveTo>
                    <a:pt x="766" y="1"/>
                  </a:moveTo>
                  <a:cubicBezTo>
                    <a:pt x="653" y="1"/>
                    <a:pt x="516" y="33"/>
                    <a:pt x="364" y="93"/>
                  </a:cubicBezTo>
                  <a:cubicBezTo>
                    <a:pt x="233" y="485"/>
                    <a:pt x="44" y="1198"/>
                    <a:pt x="15" y="1692"/>
                  </a:cubicBezTo>
                  <a:cubicBezTo>
                    <a:pt x="0" y="2274"/>
                    <a:pt x="247" y="2405"/>
                    <a:pt x="596" y="2405"/>
                  </a:cubicBezTo>
                  <a:cubicBezTo>
                    <a:pt x="742" y="1605"/>
                    <a:pt x="916" y="820"/>
                    <a:pt x="1062" y="151"/>
                  </a:cubicBezTo>
                  <a:cubicBezTo>
                    <a:pt x="1006" y="48"/>
                    <a:pt x="903" y="1"/>
                    <a:pt x="766" y="1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6411188" y="-304225"/>
              <a:ext cx="12750" cy="85700"/>
            </a:xfrm>
            <a:custGeom>
              <a:avLst/>
              <a:gdLst/>
              <a:ahLst/>
              <a:cxnLst/>
              <a:rect l="l" t="t" r="r" b="b"/>
              <a:pathLst>
                <a:path w="510" h="3428" extrusionOk="0">
                  <a:moveTo>
                    <a:pt x="156" y="0"/>
                  </a:moveTo>
                  <a:cubicBezTo>
                    <a:pt x="153" y="0"/>
                    <a:pt x="154" y="4"/>
                    <a:pt x="160" y="10"/>
                  </a:cubicBezTo>
                  <a:cubicBezTo>
                    <a:pt x="102" y="315"/>
                    <a:pt x="88" y="606"/>
                    <a:pt x="59" y="882"/>
                  </a:cubicBezTo>
                  <a:cubicBezTo>
                    <a:pt x="29" y="1188"/>
                    <a:pt x="0" y="1479"/>
                    <a:pt x="0" y="1769"/>
                  </a:cubicBezTo>
                  <a:lnTo>
                    <a:pt x="0" y="2220"/>
                  </a:lnTo>
                  <a:cubicBezTo>
                    <a:pt x="0" y="2366"/>
                    <a:pt x="29" y="2511"/>
                    <a:pt x="73" y="2657"/>
                  </a:cubicBezTo>
                  <a:cubicBezTo>
                    <a:pt x="102" y="2788"/>
                    <a:pt x="160" y="2933"/>
                    <a:pt x="218" y="3049"/>
                  </a:cubicBezTo>
                  <a:cubicBezTo>
                    <a:pt x="277" y="3180"/>
                    <a:pt x="349" y="3311"/>
                    <a:pt x="437" y="3427"/>
                  </a:cubicBezTo>
                  <a:lnTo>
                    <a:pt x="451" y="3427"/>
                  </a:lnTo>
                  <a:cubicBezTo>
                    <a:pt x="451" y="3427"/>
                    <a:pt x="466" y="3427"/>
                    <a:pt x="466" y="3413"/>
                  </a:cubicBezTo>
                  <a:cubicBezTo>
                    <a:pt x="509" y="3107"/>
                    <a:pt x="495" y="2817"/>
                    <a:pt x="451" y="2540"/>
                  </a:cubicBezTo>
                  <a:cubicBezTo>
                    <a:pt x="437" y="2395"/>
                    <a:pt x="422" y="2249"/>
                    <a:pt x="378" y="2118"/>
                  </a:cubicBezTo>
                  <a:cubicBezTo>
                    <a:pt x="349" y="2002"/>
                    <a:pt x="320" y="1871"/>
                    <a:pt x="306" y="1726"/>
                  </a:cubicBezTo>
                  <a:cubicBezTo>
                    <a:pt x="277" y="1435"/>
                    <a:pt x="248" y="1159"/>
                    <a:pt x="233" y="868"/>
                  </a:cubicBezTo>
                  <a:lnTo>
                    <a:pt x="189" y="24"/>
                  </a:lnTo>
                  <a:cubicBezTo>
                    <a:pt x="172" y="7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6349013" y="-276000"/>
              <a:ext cx="18575" cy="86925"/>
            </a:xfrm>
            <a:custGeom>
              <a:avLst/>
              <a:gdLst/>
              <a:ahLst/>
              <a:cxnLst/>
              <a:rect l="l" t="t" r="r" b="b"/>
              <a:pathLst>
                <a:path w="743" h="3477" extrusionOk="0">
                  <a:moveTo>
                    <a:pt x="58" y="1"/>
                  </a:moveTo>
                  <a:lnTo>
                    <a:pt x="15" y="15"/>
                  </a:lnTo>
                  <a:cubicBezTo>
                    <a:pt x="0" y="306"/>
                    <a:pt x="0" y="611"/>
                    <a:pt x="0" y="902"/>
                  </a:cubicBezTo>
                  <a:cubicBezTo>
                    <a:pt x="0" y="1193"/>
                    <a:pt x="15" y="1513"/>
                    <a:pt x="29" y="1804"/>
                  </a:cubicBezTo>
                  <a:cubicBezTo>
                    <a:pt x="44" y="1949"/>
                    <a:pt x="44" y="2109"/>
                    <a:pt x="73" y="2255"/>
                  </a:cubicBezTo>
                  <a:cubicBezTo>
                    <a:pt x="88" y="2415"/>
                    <a:pt x="131" y="2560"/>
                    <a:pt x="175" y="2706"/>
                  </a:cubicBezTo>
                  <a:cubicBezTo>
                    <a:pt x="233" y="2851"/>
                    <a:pt x="291" y="2997"/>
                    <a:pt x="378" y="3127"/>
                  </a:cubicBezTo>
                  <a:cubicBezTo>
                    <a:pt x="466" y="3258"/>
                    <a:pt x="553" y="3375"/>
                    <a:pt x="698" y="3477"/>
                  </a:cubicBezTo>
                  <a:lnTo>
                    <a:pt x="742" y="3433"/>
                  </a:lnTo>
                  <a:cubicBezTo>
                    <a:pt x="669" y="3142"/>
                    <a:pt x="626" y="2851"/>
                    <a:pt x="582" y="2575"/>
                  </a:cubicBezTo>
                  <a:cubicBezTo>
                    <a:pt x="538" y="2429"/>
                    <a:pt x="509" y="2313"/>
                    <a:pt x="466" y="2168"/>
                  </a:cubicBezTo>
                  <a:cubicBezTo>
                    <a:pt x="437" y="2037"/>
                    <a:pt x="393" y="1891"/>
                    <a:pt x="364" y="1746"/>
                  </a:cubicBezTo>
                  <a:lnTo>
                    <a:pt x="189" y="873"/>
                  </a:lnTo>
                  <a:cubicBezTo>
                    <a:pt x="146" y="582"/>
                    <a:pt x="102" y="291"/>
                    <a:pt x="58" y="1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6299188" y="-235275"/>
              <a:ext cx="16750" cy="72750"/>
            </a:xfrm>
            <a:custGeom>
              <a:avLst/>
              <a:gdLst/>
              <a:ahLst/>
              <a:cxnLst/>
              <a:rect l="l" t="t" r="r" b="b"/>
              <a:pathLst>
                <a:path w="670" h="2910" extrusionOk="0">
                  <a:moveTo>
                    <a:pt x="88" y="0"/>
                  </a:moveTo>
                  <a:cubicBezTo>
                    <a:pt x="88" y="0"/>
                    <a:pt x="59" y="0"/>
                    <a:pt x="59" y="30"/>
                  </a:cubicBezTo>
                  <a:cubicBezTo>
                    <a:pt x="44" y="262"/>
                    <a:pt x="44" y="509"/>
                    <a:pt x="30" y="771"/>
                  </a:cubicBezTo>
                  <a:cubicBezTo>
                    <a:pt x="1" y="1004"/>
                    <a:pt x="1" y="1266"/>
                    <a:pt x="30" y="1513"/>
                  </a:cubicBezTo>
                  <a:cubicBezTo>
                    <a:pt x="30" y="1644"/>
                    <a:pt x="30" y="1775"/>
                    <a:pt x="44" y="1891"/>
                  </a:cubicBezTo>
                  <a:cubicBezTo>
                    <a:pt x="59" y="2022"/>
                    <a:pt x="103" y="2153"/>
                    <a:pt x="161" y="2284"/>
                  </a:cubicBezTo>
                  <a:cubicBezTo>
                    <a:pt x="204" y="2400"/>
                    <a:pt x="277" y="2517"/>
                    <a:pt x="350" y="2618"/>
                  </a:cubicBezTo>
                  <a:cubicBezTo>
                    <a:pt x="423" y="2735"/>
                    <a:pt x="524" y="2837"/>
                    <a:pt x="626" y="2909"/>
                  </a:cubicBezTo>
                  <a:lnTo>
                    <a:pt x="641" y="2909"/>
                  </a:lnTo>
                  <a:cubicBezTo>
                    <a:pt x="670" y="2909"/>
                    <a:pt x="670" y="2909"/>
                    <a:pt x="670" y="2895"/>
                  </a:cubicBezTo>
                  <a:cubicBezTo>
                    <a:pt x="626" y="2647"/>
                    <a:pt x="597" y="2400"/>
                    <a:pt x="539" y="2167"/>
                  </a:cubicBezTo>
                  <a:cubicBezTo>
                    <a:pt x="524" y="2066"/>
                    <a:pt x="481" y="1949"/>
                    <a:pt x="452" y="1848"/>
                  </a:cubicBezTo>
                  <a:cubicBezTo>
                    <a:pt x="408" y="1731"/>
                    <a:pt x="379" y="1629"/>
                    <a:pt x="350" y="1498"/>
                  </a:cubicBezTo>
                  <a:cubicBezTo>
                    <a:pt x="306" y="1266"/>
                    <a:pt x="263" y="1004"/>
                    <a:pt x="233" y="771"/>
                  </a:cubicBezTo>
                  <a:lnTo>
                    <a:pt x="103" y="30"/>
                  </a:lnTo>
                  <a:cubicBezTo>
                    <a:pt x="103" y="30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6276663" y="43600"/>
              <a:ext cx="205075" cy="139450"/>
            </a:xfrm>
            <a:custGeom>
              <a:avLst/>
              <a:gdLst/>
              <a:ahLst/>
              <a:cxnLst/>
              <a:rect l="l" t="t" r="r" b="b"/>
              <a:pathLst>
                <a:path w="8203" h="55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6" y="3011"/>
                    <a:pt x="567" y="4640"/>
                  </a:cubicBezTo>
                  <a:cubicBezTo>
                    <a:pt x="1671" y="5353"/>
                    <a:pt x="2868" y="5578"/>
                    <a:pt x="3939" y="5578"/>
                  </a:cubicBezTo>
                  <a:cubicBezTo>
                    <a:pt x="5775" y="5578"/>
                    <a:pt x="7243" y="4917"/>
                    <a:pt x="7243" y="4917"/>
                  </a:cubicBezTo>
                  <a:lnTo>
                    <a:pt x="8203" y="1150"/>
                  </a:lnTo>
                  <a:lnTo>
                    <a:pt x="8203" y="1150"/>
                  </a:lnTo>
                  <a:cubicBezTo>
                    <a:pt x="6661" y="1793"/>
                    <a:pt x="5371" y="2032"/>
                    <a:pt x="4305" y="2032"/>
                  </a:cubicBezTo>
                  <a:cubicBezTo>
                    <a:pt x="1201" y="20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22" name="Google Shape;1422;p34"/>
          <p:cNvSpPr txBox="1">
            <a:spLocks noGrp="1"/>
          </p:cNvSpPr>
          <p:nvPr>
            <p:ph type="title"/>
          </p:nvPr>
        </p:nvSpPr>
        <p:spPr>
          <a:xfrm>
            <a:off x="434630" y="165916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list based on Quartile </a:t>
            </a:r>
            <a:endParaRPr dirty="0"/>
          </a:p>
        </p:txBody>
      </p:sp>
      <p:grpSp>
        <p:nvGrpSpPr>
          <p:cNvPr id="84" name="Google Shape;1366;p34">
            <a:extLst>
              <a:ext uri="{FF2B5EF4-FFF2-40B4-BE49-F238E27FC236}">
                <a16:creationId xmlns:a16="http://schemas.microsoft.com/office/drawing/2014/main" id="{4026F396-B56B-4568-AA71-7EB8DE4347AE}"/>
              </a:ext>
            </a:extLst>
          </p:cNvPr>
          <p:cNvGrpSpPr/>
          <p:nvPr/>
        </p:nvGrpSpPr>
        <p:grpSpPr>
          <a:xfrm>
            <a:off x="4178294" y="4167853"/>
            <a:ext cx="2996900" cy="931800"/>
            <a:chOff x="5738944" y="2332413"/>
            <a:chExt cx="2996900" cy="931800"/>
          </a:xfrm>
        </p:grpSpPr>
        <p:sp>
          <p:nvSpPr>
            <p:cNvPr id="87" name="Google Shape;1368;p34">
              <a:extLst>
                <a:ext uri="{FF2B5EF4-FFF2-40B4-BE49-F238E27FC236}">
                  <a16:creationId xmlns:a16="http://schemas.microsoft.com/office/drawing/2014/main" id="{19558BB0-77C0-4664-A974-40CB051A226B}"/>
                </a:ext>
              </a:extLst>
            </p:cNvPr>
            <p:cNvSpPr txBox="1"/>
            <p:nvPr/>
          </p:nvSpPr>
          <p:spPr>
            <a:xfrm>
              <a:off x="6795144" y="262401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Others </a:t>
              </a:r>
              <a:endParaRPr sz="20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" name="Google Shape;1370;p34">
              <a:extLst>
                <a:ext uri="{FF2B5EF4-FFF2-40B4-BE49-F238E27FC236}">
                  <a16:creationId xmlns:a16="http://schemas.microsoft.com/office/drawing/2014/main" id="{F463A1B1-2926-451A-872D-56071B1956B1}"/>
                </a:ext>
              </a:extLst>
            </p:cNvPr>
            <p:cNvSpPr/>
            <p:nvPr/>
          </p:nvSpPr>
          <p:spPr>
            <a:xfrm>
              <a:off x="5738944" y="2332413"/>
              <a:ext cx="931800" cy="931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/>
                <a:t>1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32"/>
          <p:cNvGrpSpPr/>
          <p:nvPr/>
        </p:nvGrpSpPr>
        <p:grpSpPr>
          <a:xfrm>
            <a:off x="0" y="1168995"/>
            <a:ext cx="5420162" cy="3564155"/>
            <a:chOff x="235800" y="830650"/>
            <a:chExt cx="6978450" cy="4588844"/>
          </a:xfrm>
        </p:grpSpPr>
        <p:sp>
          <p:nvSpPr>
            <p:cNvPr id="1284" name="Google Shape;1284;p3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90" name="Google Shape;1290;p32"/>
          <p:cNvSpPr txBox="1">
            <a:spLocks noGrp="1"/>
          </p:cNvSpPr>
          <p:nvPr>
            <p:ph type="subTitle" idx="4294967295"/>
          </p:nvPr>
        </p:nvSpPr>
        <p:spPr>
          <a:xfrm>
            <a:off x="5747691" y="2182257"/>
            <a:ext cx="1343400" cy="371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Malaysia 1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291" name="Google Shape;1291;p32"/>
          <p:cNvSpPr txBox="1">
            <a:spLocks noGrp="1"/>
          </p:cNvSpPr>
          <p:nvPr>
            <p:ph type="subTitle" idx="4294967295"/>
          </p:nvPr>
        </p:nvSpPr>
        <p:spPr>
          <a:xfrm>
            <a:off x="5747691" y="1920479"/>
            <a:ext cx="1343400" cy="371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Vietnam 1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292" name="Google Shape;1292;p32"/>
          <p:cNvSpPr txBox="1">
            <a:spLocks noGrp="1"/>
          </p:cNvSpPr>
          <p:nvPr>
            <p:ph type="title" idx="4294967295"/>
          </p:nvPr>
        </p:nvSpPr>
        <p:spPr>
          <a:xfrm>
            <a:off x="5747691" y="1004537"/>
            <a:ext cx="2386500" cy="863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Paper based on Geographical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1" name="Google Shape;1301;p32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list based on Geographical </a:t>
            </a:r>
            <a:endParaRPr dirty="0"/>
          </a:p>
        </p:txBody>
      </p:sp>
      <p:sp>
        <p:nvSpPr>
          <p:cNvPr id="22" name="Google Shape;1290;p32">
            <a:extLst>
              <a:ext uri="{FF2B5EF4-FFF2-40B4-BE49-F238E27FC236}">
                <a16:creationId xmlns:a16="http://schemas.microsoft.com/office/drawing/2014/main" id="{CB00C991-E9F8-4990-89D1-FA9774C9D9B4}"/>
              </a:ext>
            </a:extLst>
          </p:cNvPr>
          <p:cNvSpPr txBox="1">
            <a:spLocks/>
          </p:cNvSpPr>
          <p:nvPr/>
        </p:nvSpPr>
        <p:spPr>
          <a:xfrm>
            <a:off x="5747691" y="2432040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China 1</a:t>
            </a:r>
          </a:p>
        </p:txBody>
      </p:sp>
      <p:sp>
        <p:nvSpPr>
          <p:cNvPr id="24" name="Google Shape;1290;p32">
            <a:extLst>
              <a:ext uri="{FF2B5EF4-FFF2-40B4-BE49-F238E27FC236}">
                <a16:creationId xmlns:a16="http://schemas.microsoft.com/office/drawing/2014/main" id="{8EA9A281-E7E9-4BC3-90B5-B5DC14473C20}"/>
              </a:ext>
            </a:extLst>
          </p:cNvPr>
          <p:cNvSpPr txBox="1">
            <a:spLocks/>
          </p:cNvSpPr>
          <p:nvPr/>
        </p:nvSpPr>
        <p:spPr>
          <a:xfrm>
            <a:off x="6927562" y="1935583"/>
            <a:ext cx="1520307" cy="36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Czech Republic 1</a:t>
            </a:r>
          </a:p>
        </p:txBody>
      </p:sp>
      <p:sp>
        <p:nvSpPr>
          <p:cNvPr id="25" name="Google Shape;1290;p32">
            <a:extLst>
              <a:ext uri="{FF2B5EF4-FFF2-40B4-BE49-F238E27FC236}">
                <a16:creationId xmlns:a16="http://schemas.microsoft.com/office/drawing/2014/main" id="{E18C5585-18F8-49A8-9723-91E2092CF600}"/>
              </a:ext>
            </a:extLst>
          </p:cNvPr>
          <p:cNvSpPr txBox="1">
            <a:spLocks/>
          </p:cNvSpPr>
          <p:nvPr/>
        </p:nvSpPr>
        <p:spPr>
          <a:xfrm>
            <a:off x="5747691" y="2937517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USA 1</a:t>
            </a:r>
          </a:p>
        </p:txBody>
      </p:sp>
      <p:sp>
        <p:nvSpPr>
          <p:cNvPr id="26" name="Google Shape;1290;p32">
            <a:extLst>
              <a:ext uri="{FF2B5EF4-FFF2-40B4-BE49-F238E27FC236}">
                <a16:creationId xmlns:a16="http://schemas.microsoft.com/office/drawing/2014/main" id="{781A1A4D-511E-4008-985A-08C67675A538}"/>
              </a:ext>
            </a:extLst>
          </p:cNvPr>
          <p:cNvSpPr txBox="1">
            <a:spLocks/>
          </p:cNvSpPr>
          <p:nvPr/>
        </p:nvSpPr>
        <p:spPr>
          <a:xfrm>
            <a:off x="5744936" y="3177627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Italy 3</a:t>
            </a:r>
            <a:endParaRPr lang="en-ID" sz="1200" dirty="0">
              <a:solidFill>
                <a:schemeClr val="dk1"/>
              </a:solidFill>
            </a:endParaRPr>
          </a:p>
        </p:txBody>
      </p:sp>
      <p:sp>
        <p:nvSpPr>
          <p:cNvPr id="27" name="Google Shape;1290;p32">
            <a:extLst>
              <a:ext uri="{FF2B5EF4-FFF2-40B4-BE49-F238E27FC236}">
                <a16:creationId xmlns:a16="http://schemas.microsoft.com/office/drawing/2014/main" id="{937B7B64-9A70-4B8B-BA26-071D2D760760}"/>
              </a:ext>
            </a:extLst>
          </p:cNvPr>
          <p:cNvSpPr txBox="1">
            <a:spLocks/>
          </p:cNvSpPr>
          <p:nvPr/>
        </p:nvSpPr>
        <p:spPr>
          <a:xfrm>
            <a:off x="5744936" y="3447283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UK 3</a:t>
            </a:r>
          </a:p>
        </p:txBody>
      </p:sp>
      <p:sp>
        <p:nvSpPr>
          <p:cNvPr id="29" name="Google Shape;1290;p32">
            <a:extLst>
              <a:ext uri="{FF2B5EF4-FFF2-40B4-BE49-F238E27FC236}">
                <a16:creationId xmlns:a16="http://schemas.microsoft.com/office/drawing/2014/main" id="{5DFDF1F9-F674-4D8E-B07B-5DD21A7DC28F}"/>
              </a:ext>
            </a:extLst>
          </p:cNvPr>
          <p:cNvSpPr txBox="1">
            <a:spLocks/>
          </p:cNvSpPr>
          <p:nvPr/>
        </p:nvSpPr>
        <p:spPr>
          <a:xfrm>
            <a:off x="6931738" y="2182887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Zambia 1</a:t>
            </a:r>
          </a:p>
        </p:txBody>
      </p:sp>
      <p:sp>
        <p:nvSpPr>
          <p:cNvPr id="30" name="Google Shape;1290;p32">
            <a:extLst>
              <a:ext uri="{FF2B5EF4-FFF2-40B4-BE49-F238E27FC236}">
                <a16:creationId xmlns:a16="http://schemas.microsoft.com/office/drawing/2014/main" id="{F99D1E1E-74ED-482F-9358-B8133856A3A5}"/>
              </a:ext>
            </a:extLst>
          </p:cNvPr>
          <p:cNvSpPr txBox="1">
            <a:spLocks/>
          </p:cNvSpPr>
          <p:nvPr/>
        </p:nvSpPr>
        <p:spPr>
          <a:xfrm>
            <a:off x="6944867" y="2462710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Finland 1</a:t>
            </a:r>
          </a:p>
        </p:txBody>
      </p:sp>
      <p:sp>
        <p:nvSpPr>
          <p:cNvPr id="31" name="Google Shape;1290;p32">
            <a:extLst>
              <a:ext uri="{FF2B5EF4-FFF2-40B4-BE49-F238E27FC236}">
                <a16:creationId xmlns:a16="http://schemas.microsoft.com/office/drawing/2014/main" id="{B2A88145-12FB-4F9B-A1DC-7EE64BC88162}"/>
              </a:ext>
            </a:extLst>
          </p:cNvPr>
          <p:cNvSpPr txBox="1">
            <a:spLocks/>
          </p:cNvSpPr>
          <p:nvPr/>
        </p:nvSpPr>
        <p:spPr>
          <a:xfrm>
            <a:off x="6944867" y="2675193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Sweden 2</a:t>
            </a:r>
          </a:p>
        </p:txBody>
      </p:sp>
      <p:sp>
        <p:nvSpPr>
          <p:cNvPr id="32" name="Google Shape;1290;p32">
            <a:extLst>
              <a:ext uri="{FF2B5EF4-FFF2-40B4-BE49-F238E27FC236}">
                <a16:creationId xmlns:a16="http://schemas.microsoft.com/office/drawing/2014/main" id="{9BDE3138-781D-46C4-90C6-E3E4B0A79F81}"/>
              </a:ext>
            </a:extLst>
          </p:cNvPr>
          <p:cNvSpPr txBox="1">
            <a:spLocks/>
          </p:cNvSpPr>
          <p:nvPr/>
        </p:nvSpPr>
        <p:spPr>
          <a:xfrm>
            <a:off x="6944867" y="2909415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Austria 1</a:t>
            </a:r>
          </a:p>
        </p:txBody>
      </p:sp>
      <p:sp>
        <p:nvSpPr>
          <p:cNvPr id="33" name="Google Shape;1290;p32">
            <a:extLst>
              <a:ext uri="{FF2B5EF4-FFF2-40B4-BE49-F238E27FC236}">
                <a16:creationId xmlns:a16="http://schemas.microsoft.com/office/drawing/2014/main" id="{32ED00C2-9DA1-428E-8CAF-D18786555483}"/>
              </a:ext>
            </a:extLst>
          </p:cNvPr>
          <p:cNvSpPr txBox="1">
            <a:spLocks/>
          </p:cNvSpPr>
          <p:nvPr/>
        </p:nvSpPr>
        <p:spPr>
          <a:xfrm>
            <a:off x="6944867" y="3151254"/>
            <a:ext cx="1343400" cy="32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Germany 1</a:t>
            </a:r>
          </a:p>
        </p:txBody>
      </p:sp>
      <p:sp>
        <p:nvSpPr>
          <p:cNvPr id="34" name="Google Shape;1290;p32">
            <a:extLst>
              <a:ext uri="{FF2B5EF4-FFF2-40B4-BE49-F238E27FC236}">
                <a16:creationId xmlns:a16="http://schemas.microsoft.com/office/drawing/2014/main" id="{166ABF64-0067-429F-BC3A-8E56E08402FD}"/>
              </a:ext>
            </a:extLst>
          </p:cNvPr>
          <p:cNvSpPr txBox="1">
            <a:spLocks/>
          </p:cNvSpPr>
          <p:nvPr/>
        </p:nvSpPr>
        <p:spPr>
          <a:xfrm>
            <a:off x="6944867" y="3458556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Africa 1</a:t>
            </a:r>
          </a:p>
        </p:txBody>
      </p:sp>
      <p:sp>
        <p:nvSpPr>
          <p:cNvPr id="35" name="Google Shape;1290;p32">
            <a:extLst>
              <a:ext uri="{FF2B5EF4-FFF2-40B4-BE49-F238E27FC236}">
                <a16:creationId xmlns:a16="http://schemas.microsoft.com/office/drawing/2014/main" id="{D182D834-9D13-4556-A2DF-93A96F598B98}"/>
              </a:ext>
            </a:extLst>
          </p:cNvPr>
          <p:cNvSpPr txBox="1">
            <a:spLocks/>
          </p:cNvSpPr>
          <p:nvPr/>
        </p:nvSpPr>
        <p:spPr>
          <a:xfrm>
            <a:off x="5747691" y="2663430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Canada 1</a:t>
            </a:r>
          </a:p>
        </p:txBody>
      </p:sp>
      <p:sp>
        <p:nvSpPr>
          <p:cNvPr id="36" name="Google Shape;1290;p32">
            <a:extLst>
              <a:ext uri="{FF2B5EF4-FFF2-40B4-BE49-F238E27FC236}">
                <a16:creationId xmlns:a16="http://schemas.microsoft.com/office/drawing/2014/main" id="{631E0706-E3C4-4BD2-BC56-1B50CFB161EA}"/>
              </a:ext>
            </a:extLst>
          </p:cNvPr>
          <p:cNvSpPr txBox="1">
            <a:spLocks/>
          </p:cNvSpPr>
          <p:nvPr/>
        </p:nvSpPr>
        <p:spPr>
          <a:xfrm>
            <a:off x="6944867" y="3746491"/>
            <a:ext cx="1343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sz="1200" dirty="0">
                <a:solidFill>
                  <a:schemeClr val="dk1"/>
                </a:solidFill>
              </a:rPr>
              <a:t>Spain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9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Methodological Based Cluster</a:t>
            </a:r>
            <a:endParaRPr dirty="0"/>
          </a:p>
        </p:txBody>
      </p:sp>
      <p:grpSp>
        <p:nvGrpSpPr>
          <p:cNvPr id="1728" name="Google Shape;1728;p39"/>
          <p:cNvGrpSpPr/>
          <p:nvPr/>
        </p:nvGrpSpPr>
        <p:grpSpPr>
          <a:xfrm>
            <a:off x="1554701" y="1049403"/>
            <a:ext cx="457205" cy="457205"/>
            <a:chOff x="3497300" y="3227275"/>
            <a:chExt cx="296175" cy="296175"/>
          </a:xfrm>
        </p:grpSpPr>
        <p:sp>
          <p:nvSpPr>
            <p:cNvPr id="1729" name="Google Shape;1729;p39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37" name="Google Shape;1737;p39"/>
          <p:cNvGrpSpPr/>
          <p:nvPr/>
        </p:nvGrpSpPr>
        <p:grpSpPr>
          <a:xfrm>
            <a:off x="5864703" y="1049405"/>
            <a:ext cx="457208" cy="457192"/>
            <a:chOff x="-61351725" y="3372400"/>
            <a:chExt cx="310350" cy="310150"/>
          </a:xfrm>
        </p:grpSpPr>
        <p:sp>
          <p:nvSpPr>
            <p:cNvPr id="1738" name="Google Shape;1738;p39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1" name="Google Shape;1741;p39"/>
          <p:cNvGrpSpPr/>
          <p:nvPr/>
        </p:nvGrpSpPr>
        <p:grpSpPr>
          <a:xfrm>
            <a:off x="1554713" y="3171038"/>
            <a:ext cx="334521" cy="457204"/>
            <a:chOff x="3938800" y="4399275"/>
            <a:chExt cx="359700" cy="481825"/>
          </a:xfrm>
        </p:grpSpPr>
        <p:sp>
          <p:nvSpPr>
            <p:cNvPr id="1742" name="Google Shape;1742;p3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5864701" y="3171048"/>
            <a:ext cx="482588" cy="457207"/>
            <a:chOff x="-62511900" y="4129100"/>
            <a:chExt cx="304050" cy="282000"/>
          </a:xfrm>
        </p:grpSpPr>
        <p:sp>
          <p:nvSpPr>
            <p:cNvPr id="1748" name="Google Shape;1748;p39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53" name="Google Shape;1753;p39"/>
          <p:cNvGrpSpPr/>
          <p:nvPr/>
        </p:nvGrpSpPr>
        <p:grpSpPr>
          <a:xfrm>
            <a:off x="619134" y="904873"/>
            <a:ext cx="3595603" cy="1583427"/>
            <a:chOff x="795175" y="904873"/>
            <a:chExt cx="3595603" cy="1583427"/>
          </a:xfrm>
        </p:grpSpPr>
        <p:grpSp>
          <p:nvGrpSpPr>
            <p:cNvPr id="1754" name="Google Shape;1754;p39"/>
            <p:cNvGrpSpPr/>
            <p:nvPr/>
          </p:nvGrpSpPr>
          <p:grpSpPr>
            <a:xfrm>
              <a:off x="1451078" y="904873"/>
              <a:ext cx="2939700" cy="1583400"/>
              <a:chOff x="1442391" y="981073"/>
              <a:chExt cx="2939700" cy="1583400"/>
            </a:xfrm>
          </p:grpSpPr>
          <p:sp>
            <p:nvSpPr>
              <p:cNvPr id="1755" name="Google Shape;1755;p39"/>
              <p:cNvSpPr/>
              <p:nvPr/>
            </p:nvSpPr>
            <p:spPr>
              <a:xfrm>
                <a:off x="1442391" y="981073"/>
                <a:ext cx="2939700" cy="1583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756" name="Google Shape;1756;p39"/>
              <p:cNvCxnSpPr/>
              <p:nvPr/>
            </p:nvCxnSpPr>
            <p:spPr>
              <a:xfrm>
                <a:off x="1721922" y="1675857"/>
                <a:ext cx="2380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57" name="Google Shape;1757;p39"/>
              <p:cNvSpPr txBox="1"/>
              <p:nvPr/>
            </p:nvSpPr>
            <p:spPr>
              <a:xfrm>
                <a:off x="2257853" y="1282012"/>
                <a:ext cx="1844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775" rIns="0" bIns="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Qualitative </a:t>
                </a:r>
                <a:endParaRPr sz="20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58" name="Google Shape;1758;p39"/>
              <p:cNvSpPr txBox="1"/>
              <p:nvPr/>
            </p:nvSpPr>
            <p:spPr>
              <a:xfrm>
                <a:off x="1721922" y="1768911"/>
                <a:ext cx="2380500" cy="7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775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Interview (managers, business owners) </a:t>
                </a: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59" name="Google Shape;1759;p39"/>
            <p:cNvSpPr/>
            <p:nvPr/>
          </p:nvSpPr>
          <p:spPr>
            <a:xfrm>
              <a:off x="795175" y="904900"/>
              <a:ext cx="594600" cy="158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dirty="0"/>
            </a:p>
          </p:txBody>
        </p:sp>
      </p:grpSp>
      <p:grpSp>
        <p:nvGrpSpPr>
          <p:cNvPr id="1760" name="Google Shape;1760;p39"/>
          <p:cNvGrpSpPr/>
          <p:nvPr/>
        </p:nvGrpSpPr>
        <p:grpSpPr>
          <a:xfrm>
            <a:off x="619134" y="3026550"/>
            <a:ext cx="3595593" cy="1583402"/>
            <a:chOff x="795175" y="3026550"/>
            <a:chExt cx="3595593" cy="1583402"/>
          </a:xfrm>
        </p:grpSpPr>
        <p:grpSp>
          <p:nvGrpSpPr>
            <p:cNvPr id="1761" name="Google Shape;1761;p39"/>
            <p:cNvGrpSpPr/>
            <p:nvPr/>
          </p:nvGrpSpPr>
          <p:grpSpPr>
            <a:xfrm>
              <a:off x="1451068" y="3026552"/>
              <a:ext cx="2939700" cy="1583400"/>
              <a:chOff x="1442381" y="3102752"/>
              <a:chExt cx="2939700" cy="1583400"/>
            </a:xfrm>
          </p:grpSpPr>
          <p:sp>
            <p:nvSpPr>
              <p:cNvPr id="1762" name="Google Shape;1762;p39"/>
              <p:cNvSpPr/>
              <p:nvPr/>
            </p:nvSpPr>
            <p:spPr>
              <a:xfrm>
                <a:off x="1442381" y="3102752"/>
                <a:ext cx="2939700" cy="158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763" name="Google Shape;1763;p39"/>
              <p:cNvCxnSpPr/>
              <p:nvPr/>
            </p:nvCxnSpPr>
            <p:spPr>
              <a:xfrm>
                <a:off x="1721922" y="3797535"/>
                <a:ext cx="2380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64" name="Google Shape;1764;p39"/>
              <p:cNvSpPr txBox="1"/>
              <p:nvPr/>
            </p:nvSpPr>
            <p:spPr>
              <a:xfrm>
                <a:off x="2572590" y="3403691"/>
                <a:ext cx="1550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775" rIns="0" bIns="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Quantitative</a:t>
                </a:r>
                <a:endParaRPr sz="20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65" name="Google Shape;1765;p39"/>
              <p:cNvSpPr txBox="1"/>
              <p:nvPr/>
            </p:nvSpPr>
            <p:spPr>
              <a:xfrm>
                <a:off x="1721922" y="3890589"/>
                <a:ext cx="2380500" cy="7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775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Survey (entrepreneurs, managers, employee)</a:t>
                </a: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66" name="Google Shape;1766;p39"/>
            <p:cNvSpPr/>
            <p:nvPr/>
          </p:nvSpPr>
          <p:spPr>
            <a:xfrm>
              <a:off x="795175" y="3026550"/>
              <a:ext cx="594600" cy="15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dirty="0"/>
            </a:p>
          </p:txBody>
        </p:sp>
      </p:grpSp>
      <p:grpSp>
        <p:nvGrpSpPr>
          <p:cNvPr id="1767" name="Google Shape;1767;p39"/>
          <p:cNvGrpSpPr/>
          <p:nvPr/>
        </p:nvGrpSpPr>
        <p:grpSpPr>
          <a:xfrm>
            <a:off x="4928472" y="1928072"/>
            <a:ext cx="3596394" cy="1583427"/>
            <a:chOff x="5104512" y="904873"/>
            <a:chExt cx="3596394" cy="1583427"/>
          </a:xfrm>
          <a:solidFill>
            <a:schemeClr val="accent3">
              <a:lumMod val="75000"/>
            </a:schemeClr>
          </a:solidFill>
        </p:grpSpPr>
        <p:grpSp>
          <p:nvGrpSpPr>
            <p:cNvPr id="1768" name="Google Shape;1768;p39"/>
            <p:cNvGrpSpPr/>
            <p:nvPr/>
          </p:nvGrpSpPr>
          <p:grpSpPr>
            <a:xfrm>
              <a:off x="5761207" y="904873"/>
              <a:ext cx="2939700" cy="1583400"/>
              <a:chOff x="4761919" y="981073"/>
              <a:chExt cx="2939700" cy="1583400"/>
            </a:xfrm>
            <a:grpFill/>
          </p:grpSpPr>
          <p:sp>
            <p:nvSpPr>
              <p:cNvPr id="1769" name="Google Shape;1769;p39"/>
              <p:cNvSpPr/>
              <p:nvPr/>
            </p:nvSpPr>
            <p:spPr>
              <a:xfrm>
                <a:off x="4761919" y="981073"/>
                <a:ext cx="2939700" cy="1583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770" name="Google Shape;1770;p39"/>
              <p:cNvCxnSpPr/>
              <p:nvPr/>
            </p:nvCxnSpPr>
            <p:spPr>
              <a:xfrm>
                <a:off x="5041456" y="1675857"/>
                <a:ext cx="2380500" cy="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71" name="Google Shape;1771;p39"/>
              <p:cNvSpPr txBox="1"/>
              <p:nvPr/>
            </p:nvSpPr>
            <p:spPr>
              <a:xfrm>
                <a:off x="5598070" y="1282012"/>
                <a:ext cx="1844700" cy="400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4775" rIns="0" bIns="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Literature</a:t>
                </a:r>
                <a:endParaRPr sz="20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72" name="Google Shape;1772;p39"/>
              <p:cNvSpPr txBox="1"/>
              <p:nvPr/>
            </p:nvSpPr>
            <p:spPr>
              <a:xfrm>
                <a:off x="5041456" y="1768911"/>
                <a:ext cx="2380500" cy="714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0" tIns="4775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Bibliomatric, systematic literature review, </a:t>
                </a: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73" name="Google Shape;1773;p39"/>
            <p:cNvSpPr/>
            <p:nvPr/>
          </p:nvSpPr>
          <p:spPr>
            <a:xfrm>
              <a:off x="5104512" y="904900"/>
              <a:ext cx="594600" cy="1583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dirty="0"/>
            </a:p>
          </p:txBody>
        </p:sp>
      </p:grpSp>
      <p:sp>
        <p:nvSpPr>
          <p:cNvPr id="1781" name="Google Shape;1781;p39"/>
          <p:cNvSpPr/>
          <p:nvPr/>
        </p:nvSpPr>
        <p:spPr>
          <a:xfrm>
            <a:off x="5855649" y="1248550"/>
            <a:ext cx="280102" cy="218400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2" name="Google Shape;1782;p39"/>
          <p:cNvGrpSpPr/>
          <p:nvPr/>
        </p:nvGrpSpPr>
        <p:grpSpPr>
          <a:xfrm>
            <a:off x="1546931" y="1183581"/>
            <a:ext cx="350079" cy="348347"/>
            <a:chOff x="-62151950" y="4111775"/>
            <a:chExt cx="318225" cy="316650"/>
          </a:xfrm>
        </p:grpSpPr>
        <p:sp>
          <p:nvSpPr>
            <p:cNvPr id="1783" name="Google Shape;1783;p39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7" name="Google Shape;1787;p39"/>
          <p:cNvGrpSpPr/>
          <p:nvPr/>
        </p:nvGrpSpPr>
        <p:grpSpPr>
          <a:xfrm>
            <a:off x="5864694" y="3278172"/>
            <a:ext cx="350079" cy="350079"/>
            <a:chOff x="2037825" y="3254050"/>
            <a:chExt cx="296175" cy="296175"/>
          </a:xfrm>
        </p:grpSpPr>
        <p:sp>
          <p:nvSpPr>
            <p:cNvPr id="1788" name="Google Shape;1788;p39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94" name="Google Shape;1794;p39"/>
          <p:cNvGrpSpPr/>
          <p:nvPr/>
        </p:nvGrpSpPr>
        <p:grpSpPr>
          <a:xfrm>
            <a:off x="1546939" y="3277749"/>
            <a:ext cx="350063" cy="350927"/>
            <a:chOff x="-1591550" y="3597475"/>
            <a:chExt cx="293825" cy="294575"/>
          </a:xfrm>
        </p:grpSpPr>
        <p:sp>
          <p:nvSpPr>
            <p:cNvPr id="1795" name="Google Shape;1795;p39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37"/>
          <p:cNvSpPr txBox="1">
            <a:spLocks noGrp="1"/>
          </p:cNvSpPr>
          <p:nvPr>
            <p:ph type="title"/>
          </p:nvPr>
        </p:nvSpPr>
        <p:spPr>
          <a:xfrm>
            <a:off x="448974" y="101825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Media Strategy Infographics</a:t>
            </a:r>
            <a:endParaRPr dirty="0"/>
          </a:p>
        </p:txBody>
      </p:sp>
      <p:grpSp>
        <p:nvGrpSpPr>
          <p:cNvPr id="1573" name="Google Shape;1573;p37"/>
          <p:cNvGrpSpPr/>
          <p:nvPr/>
        </p:nvGrpSpPr>
        <p:grpSpPr>
          <a:xfrm>
            <a:off x="12192" y="1726929"/>
            <a:ext cx="2432857" cy="1889760"/>
            <a:chOff x="411595" y="3152700"/>
            <a:chExt cx="2031300" cy="1473000"/>
          </a:xfrm>
        </p:grpSpPr>
        <p:sp>
          <p:nvSpPr>
            <p:cNvPr id="1574" name="Google Shape;1574;p37"/>
            <p:cNvSpPr/>
            <p:nvPr/>
          </p:nvSpPr>
          <p:spPr>
            <a:xfrm>
              <a:off x="411595" y="3152700"/>
              <a:ext cx="2031300" cy="147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37"/>
            <p:cNvSpPr txBox="1"/>
            <p:nvPr/>
          </p:nvSpPr>
          <p:spPr>
            <a:xfrm>
              <a:off x="601645" y="33619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Entrepreneurs </a:t>
              </a: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6" name="Google Shape;1576;p37"/>
            <p:cNvSpPr txBox="1"/>
            <p:nvPr/>
          </p:nvSpPr>
          <p:spPr>
            <a:xfrm>
              <a:off x="447895" y="3709325"/>
              <a:ext cx="19587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" sz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Self-Efficacy, Innovativeness, Dedication, Motivation (accomplishment), Leadership. </a:t>
              </a:r>
            </a:p>
          </p:txBody>
        </p:sp>
      </p:grpSp>
      <p:sp>
        <p:nvSpPr>
          <p:cNvPr id="1579" name="Google Shape;1579;p37"/>
          <p:cNvSpPr/>
          <p:nvPr/>
        </p:nvSpPr>
        <p:spPr>
          <a:xfrm>
            <a:off x="4149805" y="2523243"/>
            <a:ext cx="1253967" cy="6871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Competitive Advantage 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1591" name="Google Shape;1591;p37"/>
          <p:cNvGrpSpPr/>
          <p:nvPr/>
        </p:nvGrpSpPr>
        <p:grpSpPr>
          <a:xfrm>
            <a:off x="6687191" y="1660099"/>
            <a:ext cx="2432857" cy="1889759"/>
            <a:chOff x="4604602" y="3152700"/>
            <a:chExt cx="2031300" cy="1473000"/>
          </a:xfrm>
        </p:grpSpPr>
        <p:sp>
          <p:nvSpPr>
            <p:cNvPr id="1592" name="Google Shape;1592;p37"/>
            <p:cNvSpPr/>
            <p:nvPr/>
          </p:nvSpPr>
          <p:spPr>
            <a:xfrm>
              <a:off x="4604602" y="3152700"/>
              <a:ext cx="2031300" cy="147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37"/>
            <p:cNvSpPr txBox="1"/>
            <p:nvPr/>
          </p:nvSpPr>
          <p:spPr>
            <a:xfrm>
              <a:off x="4794652" y="3364832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Small-Firms</a:t>
              </a: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4" name="Google Shape;1594;p37"/>
            <p:cNvSpPr txBox="1"/>
            <p:nvPr/>
          </p:nvSpPr>
          <p:spPr>
            <a:xfrm>
              <a:off x="4704052" y="3706468"/>
              <a:ext cx="18324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Entrepreneur Orientation, Market Orientation, Innovation Orientation, Resource Leveraging. Management Effectiveness. 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C02C2C-2D84-4340-8FEB-59B9E7B51CB8}"/>
              </a:ext>
            </a:extLst>
          </p:cNvPr>
          <p:cNvSpPr txBox="1"/>
          <p:nvPr/>
        </p:nvSpPr>
        <p:spPr>
          <a:xfrm rot="5400000">
            <a:off x="4115854" y="1199357"/>
            <a:ext cx="84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Market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261365-52ED-41CA-A367-B6005EEBFA1A}"/>
              </a:ext>
            </a:extLst>
          </p:cNvPr>
          <p:cNvSpPr txBox="1"/>
          <p:nvPr/>
        </p:nvSpPr>
        <p:spPr>
          <a:xfrm rot="1819483">
            <a:off x="5892035" y="3662160"/>
            <a:ext cx="84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Market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17F684-FCF5-4710-BBA0-86FC1587E8EE}"/>
              </a:ext>
            </a:extLst>
          </p:cNvPr>
          <p:cNvSpPr txBox="1"/>
          <p:nvPr/>
        </p:nvSpPr>
        <p:spPr>
          <a:xfrm>
            <a:off x="2445401" y="2571750"/>
            <a:ext cx="1019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National (Local, Domestic)</a:t>
            </a:r>
            <a:endParaRPr lang="en-ID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7508B-62DF-42DA-BB88-894EA929656C}"/>
              </a:ext>
            </a:extLst>
          </p:cNvPr>
          <p:cNvGrpSpPr/>
          <p:nvPr/>
        </p:nvGrpSpPr>
        <p:grpSpPr>
          <a:xfrm>
            <a:off x="2615097" y="900490"/>
            <a:ext cx="3950587" cy="3935823"/>
            <a:chOff x="2615097" y="900490"/>
            <a:chExt cx="3950587" cy="39358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93D4A3-76EE-4E51-81D9-8342B829DED1}"/>
                </a:ext>
              </a:extLst>
            </p:cNvPr>
            <p:cNvGrpSpPr/>
            <p:nvPr/>
          </p:nvGrpSpPr>
          <p:grpSpPr>
            <a:xfrm>
              <a:off x="2615097" y="900490"/>
              <a:ext cx="3950587" cy="3935823"/>
              <a:chOff x="2506799" y="846129"/>
              <a:chExt cx="3950587" cy="3935823"/>
            </a:xfrm>
          </p:grpSpPr>
          <p:grpSp>
            <p:nvGrpSpPr>
              <p:cNvPr id="49" name="Google Shape;50;p15">
                <a:extLst>
                  <a:ext uri="{FF2B5EF4-FFF2-40B4-BE49-F238E27FC236}">
                    <a16:creationId xmlns:a16="http://schemas.microsoft.com/office/drawing/2014/main" id="{C21390C4-269B-4461-B789-0444346825B1}"/>
                  </a:ext>
                </a:extLst>
              </p:cNvPr>
              <p:cNvGrpSpPr/>
              <p:nvPr/>
            </p:nvGrpSpPr>
            <p:grpSpPr>
              <a:xfrm>
                <a:off x="2506799" y="846129"/>
                <a:ext cx="3950587" cy="3935823"/>
                <a:chOff x="3004481" y="1426588"/>
                <a:chExt cx="2625761" cy="2727479"/>
              </a:xfrm>
            </p:grpSpPr>
            <p:sp>
              <p:nvSpPr>
                <p:cNvPr id="51" name="Google Shape;52;p15">
                  <a:extLst>
                    <a:ext uri="{FF2B5EF4-FFF2-40B4-BE49-F238E27FC236}">
                      <a16:creationId xmlns:a16="http://schemas.microsoft.com/office/drawing/2014/main" id="{54BDFD3A-4A74-4CE0-BB49-FC9F9614E9B6}"/>
                    </a:ext>
                  </a:extLst>
                </p:cNvPr>
                <p:cNvSpPr/>
                <p:nvPr/>
              </p:nvSpPr>
              <p:spPr>
                <a:xfrm rot="2700705">
                  <a:off x="3393774" y="1271269"/>
                  <a:ext cx="1888264" cy="219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3" h="20689" extrusionOk="0">
                      <a:moveTo>
                        <a:pt x="13114" y="1"/>
                      </a:moveTo>
                      <a:lnTo>
                        <a:pt x="13114" y="1018"/>
                      </a:lnTo>
                      <a:cubicBezTo>
                        <a:pt x="11425" y="1067"/>
                        <a:pt x="9786" y="1415"/>
                        <a:pt x="8222" y="2087"/>
                      </a:cubicBezTo>
                      <a:cubicBezTo>
                        <a:pt x="6633" y="2756"/>
                        <a:pt x="5192" y="3726"/>
                        <a:pt x="3950" y="4968"/>
                      </a:cubicBezTo>
                      <a:cubicBezTo>
                        <a:pt x="2708" y="6210"/>
                        <a:pt x="1739" y="7650"/>
                        <a:pt x="1069" y="9240"/>
                      </a:cubicBezTo>
                      <a:cubicBezTo>
                        <a:pt x="374" y="10903"/>
                        <a:pt x="0" y="12667"/>
                        <a:pt x="0" y="14479"/>
                      </a:cubicBezTo>
                      <a:cubicBezTo>
                        <a:pt x="0" y="16641"/>
                        <a:pt x="523" y="18777"/>
                        <a:pt x="1516" y="20688"/>
                      </a:cubicBezTo>
                      <a:lnTo>
                        <a:pt x="2708" y="17311"/>
                      </a:lnTo>
                      <a:lnTo>
                        <a:pt x="6259" y="18006"/>
                      </a:lnTo>
                      <a:cubicBezTo>
                        <a:pt x="5739" y="16913"/>
                        <a:pt x="5441" y="15697"/>
                        <a:pt x="5441" y="14479"/>
                      </a:cubicBezTo>
                      <a:cubicBezTo>
                        <a:pt x="5441" y="12343"/>
                        <a:pt x="6285" y="10333"/>
                        <a:pt x="7799" y="8816"/>
                      </a:cubicBezTo>
                      <a:cubicBezTo>
                        <a:pt x="9240" y="7376"/>
                        <a:pt x="11103" y="6557"/>
                        <a:pt x="13114" y="6458"/>
                      </a:cubicBezTo>
                      <a:lnTo>
                        <a:pt x="13114" y="7475"/>
                      </a:lnTo>
                      <a:lnTo>
                        <a:pt x="16343" y="3750"/>
                      </a:lnTo>
                      <a:lnTo>
                        <a:pt x="1311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4762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" name="Google Shape;53;p15">
                  <a:extLst>
                    <a:ext uri="{FF2B5EF4-FFF2-40B4-BE49-F238E27FC236}">
                      <a16:creationId xmlns:a16="http://schemas.microsoft.com/office/drawing/2014/main" id="{B9EC6180-0F62-4F70-BCBE-7855CDFC5288}"/>
                    </a:ext>
                  </a:extLst>
                </p:cNvPr>
                <p:cNvSpPr/>
                <p:nvPr/>
              </p:nvSpPr>
              <p:spPr>
                <a:xfrm rot="21284813">
                  <a:off x="3004481" y="2981533"/>
                  <a:ext cx="2625761" cy="117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5" h="10581" extrusionOk="0">
                      <a:moveTo>
                        <a:pt x="1615" y="1"/>
                      </a:moveTo>
                      <a:lnTo>
                        <a:pt x="0" y="4670"/>
                      </a:lnTo>
                      <a:lnTo>
                        <a:pt x="870" y="4149"/>
                      </a:lnTo>
                      <a:cubicBezTo>
                        <a:pt x="1764" y="5614"/>
                        <a:pt x="2881" y="6855"/>
                        <a:pt x="4222" y="7875"/>
                      </a:cubicBezTo>
                      <a:cubicBezTo>
                        <a:pt x="5613" y="8918"/>
                        <a:pt x="7179" y="9687"/>
                        <a:pt x="8868" y="10134"/>
                      </a:cubicBezTo>
                      <a:cubicBezTo>
                        <a:pt x="10010" y="10432"/>
                        <a:pt x="11177" y="10581"/>
                        <a:pt x="12345" y="10581"/>
                      </a:cubicBezTo>
                      <a:cubicBezTo>
                        <a:pt x="12915" y="10581"/>
                        <a:pt x="13462" y="10557"/>
                        <a:pt x="14008" y="10482"/>
                      </a:cubicBezTo>
                      <a:cubicBezTo>
                        <a:pt x="15796" y="10259"/>
                        <a:pt x="17511" y="9687"/>
                        <a:pt x="19075" y="8793"/>
                      </a:cubicBezTo>
                      <a:cubicBezTo>
                        <a:pt x="20962" y="7700"/>
                        <a:pt x="22552" y="6186"/>
                        <a:pt x="23694" y="4372"/>
                      </a:cubicBezTo>
                      <a:lnTo>
                        <a:pt x="23694" y="4372"/>
                      </a:lnTo>
                      <a:lnTo>
                        <a:pt x="20193" y="5043"/>
                      </a:lnTo>
                      <a:lnTo>
                        <a:pt x="19001" y="1616"/>
                      </a:lnTo>
                      <a:cubicBezTo>
                        <a:pt x="18330" y="2609"/>
                        <a:pt x="17412" y="3454"/>
                        <a:pt x="16369" y="4074"/>
                      </a:cubicBezTo>
                      <a:cubicBezTo>
                        <a:pt x="15151" y="4769"/>
                        <a:pt x="13760" y="5143"/>
                        <a:pt x="12369" y="5143"/>
                      </a:cubicBezTo>
                      <a:cubicBezTo>
                        <a:pt x="11673" y="5143"/>
                        <a:pt x="10954" y="5067"/>
                        <a:pt x="10283" y="4869"/>
                      </a:cubicBezTo>
                      <a:cubicBezTo>
                        <a:pt x="8321" y="4348"/>
                        <a:pt x="6656" y="3130"/>
                        <a:pt x="5589" y="1441"/>
                      </a:cubicBezTo>
                      <a:lnTo>
                        <a:pt x="6458" y="944"/>
                      </a:lnTo>
                      <a:lnTo>
                        <a:pt x="16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dist="47625" dir="14160000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D4E62-8334-4754-94DD-4678E142190B}"/>
                  </a:ext>
                </a:extLst>
              </p:cNvPr>
              <p:cNvSpPr txBox="1"/>
              <p:nvPr/>
            </p:nvSpPr>
            <p:spPr>
              <a:xfrm rot="18967280">
                <a:off x="5524368" y="1803401"/>
                <a:ext cx="761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SM Market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FCE749-866D-4B7E-AFEC-9BBFAD4C0A61}"/>
                  </a:ext>
                </a:extLst>
              </p:cNvPr>
              <p:cNvSpPr txBox="1"/>
              <p:nvPr/>
            </p:nvSpPr>
            <p:spPr>
              <a:xfrm rot="19571224">
                <a:off x="2530472" y="3572912"/>
                <a:ext cx="1021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Customer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440C6A-2371-4B41-81D8-ACF342DB1793}"/>
                  </a:ext>
                </a:extLst>
              </p:cNvPr>
              <p:cNvSpPr txBox="1"/>
              <p:nvPr/>
            </p:nvSpPr>
            <p:spPr>
              <a:xfrm>
                <a:off x="4069645" y="1154172"/>
                <a:ext cx="14606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</a:rPr>
                  <a:t>e-Commerce 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</a:rPr>
                  <a:t>(Social Commerce)</a:t>
                </a:r>
                <a:endParaRPr lang="en-ID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3B5A7F-6936-4A4C-9C65-EF6A098EDE98}"/>
                  </a:ext>
                </a:extLst>
              </p:cNvPr>
              <p:cNvSpPr txBox="1"/>
              <p:nvPr/>
            </p:nvSpPr>
            <p:spPr>
              <a:xfrm rot="20728493">
                <a:off x="2938723" y="1724218"/>
                <a:ext cx="152957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Internationalization</a:t>
                </a:r>
                <a:endParaRPr lang="en-ID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967410-E10F-44A3-9AF8-BAD0FED4D14F}"/>
                  </a:ext>
                </a:extLst>
              </p:cNvPr>
              <p:cNvSpPr txBox="1"/>
              <p:nvPr/>
            </p:nvSpPr>
            <p:spPr>
              <a:xfrm>
                <a:off x="2967452" y="3833484"/>
                <a:ext cx="152957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Social Media Users </a:t>
                </a:r>
                <a:endParaRPr lang="en-ID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FCCBF1-00A6-45F9-AAC5-12B2EED32F1E}"/>
                  </a:ext>
                </a:extLst>
              </p:cNvPr>
              <p:cNvSpPr txBox="1"/>
              <p:nvPr/>
            </p:nvSpPr>
            <p:spPr>
              <a:xfrm>
                <a:off x="3119857" y="4174465"/>
                <a:ext cx="15295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National &amp; International </a:t>
                </a:r>
                <a:endParaRPr lang="en-ID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9424EAC-BC27-4EEA-887A-6974F1EC0089}"/>
                  </a:ext>
                </a:extLst>
              </p:cNvPr>
              <p:cNvSpPr txBox="1"/>
              <p:nvPr/>
            </p:nvSpPr>
            <p:spPr>
              <a:xfrm>
                <a:off x="4634528" y="4153985"/>
                <a:ext cx="122166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Information</a:t>
                </a:r>
                <a:endParaRPr lang="en-ID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2721A2C-9596-4BFC-9989-80051207AE34}"/>
                  </a:ext>
                </a:extLst>
              </p:cNvPr>
              <p:cNvSpPr txBox="1"/>
              <p:nvPr/>
            </p:nvSpPr>
            <p:spPr>
              <a:xfrm>
                <a:off x="4911521" y="1642570"/>
                <a:ext cx="955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National &amp; </a:t>
                </a:r>
              </a:p>
              <a:p>
                <a:r>
                  <a:rPr lang="en-US" sz="900" b="1" dirty="0">
                    <a:solidFill>
                      <a:schemeClr val="bg1"/>
                    </a:solidFill>
                  </a:rPr>
                  <a:t>International </a:t>
                </a:r>
                <a:endParaRPr lang="en-ID" sz="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C5CE30-849A-4C33-9DD8-C37DD8AB3225}"/>
                </a:ext>
              </a:extLst>
            </p:cNvPr>
            <p:cNvSpPr txBox="1"/>
            <p:nvPr/>
          </p:nvSpPr>
          <p:spPr>
            <a:xfrm>
              <a:off x="4351577" y="3901836"/>
              <a:ext cx="12216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Personalization</a:t>
              </a:r>
              <a:endParaRPr lang="en-ID" sz="9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40"/>
          <p:cNvGrpSpPr/>
          <p:nvPr/>
        </p:nvGrpSpPr>
        <p:grpSpPr>
          <a:xfrm>
            <a:off x="2960075" y="861375"/>
            <a:ext cx="3213300" cy="3796500"/>
            <a:chOff x="2960075" y="861375"/>
            <a:chExt cx="3213300" cy="3796500"/>
          </a:xfrm>
        </p:grpSpPr>
        <p:cxnSp>
          <p:nvCxnSpPr>
            <p:cNvPr id="1803" name="Google Shape;1803;p40"/>
            <p:cNvCxnSpPr>
              <a:stCxn id="1804" idx="2"/>
            </p:cNvCxnSpPr>
            <p:nvPr/>
          </p:nvCxnSpPr>
          <p:spPr>
            <a:xfrm>
              <a:off x="4566725" y="1285875"/>
              <a:ext cx="0" cy="337200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4" name="Google Shape;1804;p40"/>
            <p:cNvSpPr/>
            <p:nvPr/>
          </p:nvSpPr>
          <p:spPr>
            <a:xfrm>
              <a:off x="2960075" y="861375"/>
              <a:ext cx="3213300" cy="42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Social Media (ENT &amp; SMF) </a:t>
              </a:r>
              <a:endParaRPr sz="21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805" name="Google Shape;1805;p40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Research Opportunity </a:t>
            </a:r>
            <a:endParaRPr dirty="0"/>
          </a:p>
        </p:txBody>
      </p:sp>
      <p:grpSp>
        <p:nvGrpSpPr>
          <p:cNvPr id="1806" name="Google Shape;1806;p40"/>
          <p:cNvGrpSpPr/>
          <p:nvPr/>
        </p:nvGrpSpPr>
        <p:grpSpPr>
          <a:xfrm>
            <a:off x="751282" y="1481350"/>
            <a:ext cx="3868214" cy="595200"/>
            <a:chOff x="751282" y="1481350"/>
            <a:chExt cx="3868214" cy="595200"/>
          </a:xfrm>
        </p:grpSpPr>
        <p:sp>
          <p:nvSpPr>
            <p:cNvPr id="1807" name="Google Shape;1807;p40"/>
            <p:cNvSpPr/>
            <p:nvPr/>
          </p:nvSpPr>
          <p:spPr>
            <a:xfrm>
              <a:off x="751282" y="1481350"/>
              <a:ext cx="1092300" cy="4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1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08" name="Google Shape;1808;p40"/>
            <p:cNvSpPr txBox="1"/>
            <p:nvPr/>
          </p:nvSpPr>
          <p:spPr>
            <a:xfrm>
              <a:off x="1982681" y="1501150"/>
              <a:ext cx="1966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Collaborative strategies on social media to the broad market.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09" name="Google Shape;1809;p40"/>
            <p:cNvCxnSpPr/>
            <p:nvPr/>
          </p:nvCxnSpPr>
          <p:spPr>
            <a:xfrm>
              <a:off x="1297596" y="1905850"/>
              <a:ext cx="3321900" cy="170700"/>
            </a:xfrm>
            <a:prstGeom prst="bentConnector3">
              <a:avLst>
                <a:gd name="adj1" fmla="val -6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10" name="Google Shape;1810;p40"/>
          <p:cNvGrpSpPr/>
          <p:nvPr/>
        </p:nvGrpSpPr>
        <p:grpSpPr>
          <a:xfrm>
            <a:off x="751282" y="2515363"/>
            <a:ext cx="3853243" cy="595213"/>
            <a:chOff x="751282" y="2515363"/>
            <a:chExt cx="3853243" cy="595213"/>
          </a:xfrm>
        </p:grpSpPr>
        <p:sp>
          <p:nvSpPr>
            <p:cNvPr id="1811" name="Google Shape;1811;p40"/>
            <p:cNvSpPr/>
            <p:nvPr/>
          </p:nvSpPr>
          <p:spPr>
            <a:xfrm>
              <a:off x="751282" y="2515363"/>
              <a:ext cx="1092300" cy="42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dirty="0"/>
            </a:p>
          </p:txBody>
        </p:sp>
        <p:sp>
          <p:nvSpPr>
            <p:cNvPr id="1812" name="Google Shape;1812;p40"/>
            <p:cNvSpPr txBox="1"/>
            <p:nvPr/>
          </p:nvSpPr>
          <p:spPr>
            <a:xfrm>
              <a:off x="1989342" y="2535163"/>
              <a:ext cx="2005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World wide customer through e-commerce and m-commerce integrated to the use of social media.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3" name="Google Shape;1813;p40"/>
            <p:cNvCxnSpPr/>
            <p:nvPr/>
          </p:nvCxnSpPr>
          <p:spPr>
            <a:xfrm rot="-5400000" flipH="1">
              <a:off x="2858225" y="1364275"/>
              <a:ext cx="170700" cy="3321900"/>
            </a:xfrm>
            <a:prstGeom prst="bentConnector2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14" name="Google Shape;1814;p40"/>
          <p:cNvGrpSpPr/>
          <p:nvPr/>
        </p:nvGrpSpPr>
        <p:grpSpPr>
          <a:xfrm>
            <a:off x="751282" y="3549375"/>
            <a:ext cx="3853243" cy="595225"/>
            <a:chOff x="751282" y="3549375"/>
            <a:chExt cx="3853243" cy="595225"/>
          </a:xfrm>
        </p:grpSpPr>
        <p:sp>
          <p:nvSpPr>
            <p:cNvPr id="1815" name="Google Shape;1815;p40"/>
            <p:cNvSpPr/>
            <p:nvPr/>
          </p:nvSpPr>
          <p:spPr>
            <a:xfrm>
              <a:off x="751282" y="3549375"/>
              <a:ext cx="1092300" cy="424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dirty="0"/>
            </a:p>
          </p:txBody>
        </p:sp>
        <p:sp>
          <p:nvSpPr>
            <p:cNvPr id="1816" name="Google Shape;1816;p40"/>
            <p:cNvSpPr txBox="1"/>
            <p:nvPr/>
          </p:nvSpPr>
          <p:spPr>
            <a:xfrm>
              <a:off x="1989342" y="3561774"/>
              <a:ext cx="2005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Exploring the resource availability on social media.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7" name="Google Shape;1817;p40"/>
            <p:cNvCxnSpPr/>
            <p:nvPr/>
          </p:nvCxnSpPr>
          <p:spPr>
            <a:xfrm rot="-5400000" flipH="1">
              <a:off x="2858225" y="2398300"/>
              <a:ext cx="170700" cy="3321900"/>
            </a:xfrm>
            <a:prstGeom prst="bentConnector2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18" name="Google Shape;1818;p40"/>
          <p:cNvGrpSpPr/>
          <p:nvPr/>
        </p:nvGrpSpPr>
        <p:grpSpPr>
          <a:xfrm>
            <a:off x="4524276" y="1864044"/>
            <a:ext cx="3868442" cy="598831"/>
            <a:chOff x="4524276" y="1864044"/>
            <a:chExt cx="3868442" cy="598831"/>
          </a:xfrm>
        </p:grpSpPr>
        <p:sp>
          <p:nvSpPr>
            <p:cNvPr id="1819" name="Google Shape;1819;p40"/>
            <p:cNvSpPr/>
            <p:nvPr/>
          </p:nvSpPr>
          <p:spPr>
            <a:xfrm flipH="1">
              <a:off x="7300418" y="1864044"/>
              <a:ext cx="1092300" cy="424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dirty="0"/>
            </a:p>
          </p:txBody>
        </p:sp>
        <p:sp>
          <p:nvSpPr>
            <p:cNvPr id="1820" name="Google Shape;1820;p40"/>
            <p:cNvSpPr txBox="1"/>
            <p:nvPr/>
          </p:nvSpPr>
          <p:spPr>
            <a:xfrm>
              <a:off x="4615083" y="1894847"/>
              <a:ext cx="2636978" cy="362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Psychological and cognitive approach to examine entrepreneurs’ experience throughout dynamic experiential learning.</a:t>
              </a:r>
            </a:p>
          </p:txBody>
        </p:sp>
        <p:cxnSp>
          <p:nvCxnSpPr>
            <p:cNvPr id="1821" name="Google Shape;1821;p40"/>
            <p:cNvCxnSpPr/>
            <p:nvPr/>
          </p:nvCxnSpPr>
          <p:spPr>
            <a:xfrm flipH="1">
              <a:off x="4524276" y="2292175"/>
              <a:ext cx="3369600" cy="170700"/>
            </a:xfrm>
            <a:prstGeom prst="bentConnector3">
              <a:avLst>
                <a:gd name="adj1" fmla="val -66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22" name="Google Shape;1822;p40"/>
          <p:cNvGrpSpPr/>
          <p:nvPr/>
        </p:nvGrpSpPr>
        <p:grpSpPr>
          <a:xfrm>
            <a:off x="4525388" y="2888769"/>
            <a:ext cx="3867330" cy="595206"/>
            <a:chOff x="4525388" y="2888769"/>
            <a:chExt cx="3867330" cy="595206"/>
          </a:xfrm>
        </p:grpSpPr>
        <p:sp>
          <p:nvSpPr>
            <p:cNvPr id="1823" name="Google Shape;1823;p40"/>
            <p:cNvSpPr/>
            <p:nvPr/>
          </p:nvSpPr>
          <p:spPr>
            <a:xfrm flipH="1">
              <a:off x="7300418" y="2888769"/>
              <a:ext cx="1092300" cy="42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dirty="0"/>
            </a:p>
          </p:txBody>
        </p:sp>
        <p:sp>
          <p:nvSpPr>
            <p:cNvPr id="1824" name="Google Shape;1824;p40"/>
            <p:cNvSpPr txBox="1"/>
            <p:nvPr/>
          </p:nvSpPr>
          <p:spPr>
            <a:xfrm>
              <a:off x="5156119" y="2908569"/>
              <a:ext cx="2005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difference between EO in nations and sub-nations as culture are not always similar.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25" name="Google Shape;1825;p40"/>
            <p:cNvCxnSpPr/>
            <p:nvPr/>
          </p:nvCxnSpPr>
          <p:spPr>
            <a:xfrm rot="5400000">
              <a:off x="6124838" y="1713825"/>
              <a:ext cx="170700" cy="3369600"/>
            </a:xfrm>
            <a:prstGeom prst="bentConnector2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26" name="Google Shape;1826;p40"/>
          <p:cNvGrpSpPr/>
          <p:nvPr/>
        </p:nvGrpSpPr>
        <p:grpSpPr>
          <a:xfrm>
            <a:off x="4525388" y="3913494"/>
            <a:ext cx="3867330" cy="591581"/>
            <a:chOff x="4525388" y="3913494"/>
            <a:chExt cx="3867330" cy="591581"/>
          </a:xfrm>
        </p:grpSpPr>
        <p:sp>
          <p:nvSpPr>
            <p:cNvPr id="1827" name="Google Shape;1827;p40"/>
            <p:cNvSpPr/>
            <p:nvPr/>
          </p:nvSpPr>
          <p:spPr>
            <a:xfrm flipH="1">
              <a:off x="7300418" y="3913494"/>
              <a:ext cx="1092300" cy="42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dirty="0"/>
            </a:p>
          </p:txBody>
        </p:sp>
        <p:sp>
          <p:nvSpPr>
            <p:cNvPr id="1828" name="Google Shape;1828;p40"/>
            <p:cNvSpPr txBox="1"/>
            <p:nvPr/>
          </p:nvSpPr>
          <p:spPr>
            <a:xfrm>
              <a:off x="4645862" y="3933293"/>
              <a:ext cx="2515457" cy="424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Using the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fsQCA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analysis technique to generate decision based implication and robust the theoretical implication.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29" name="Google Shape;1829;p40"/>
            <p:cNvCxnSpPr/>
            <p:nvPr/>
          </p:nvCxnSpPr>
          <p:spPr>
            <a:xfrm rot="5400000">
              <a:off x="6124838" y="2734925"/>
              <a:ext cx="170700" cy="3369600"/>
            </a:xfrm>
            <a:prstGeom prst="bentConnector2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4;p15">
            <a:extLst>
              <a:ext uri="{FF2B5EF4-FFF2-40B4-BE49-F238E27FC236}">
                <a16:creationId xmlns:a16="http://schemas.microsoft.com/office/drawing/2014/main" id="{7ABBF6DF-AA8B-4069-A9C5-E80B1B6E655B}"/>
              </a:ext>
            </a:extLst>
          </p:cNvPr>
          <p:cNvSpPr txBox="1">
            <a:spLocks/>
          </p:cNvSpPr>
          <p:nvPr/>
        </p:nvSpPr>
        <p:spPr>
          <a:xfrm>
            <a:off x="3330922" y="1629689"/>
            <a:ext cx="5813078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/>
            <a:r>
              <a:rPr lang="en-ID" sz="4400" i="1" dirty="0"/>
              <a:t>Conclusion and Limitation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15665-9F74-454A-ABFB-7E61E98B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45"/>
          <p:cNvSpPr txBox="1">
            <a:spLocks noGrp="1"/>
          </p:cNvSpPr>
          <p:nvPr>
            <p:ph type="body" idx="4294967295"/>
          </p:nvPr>
        </p:nvSpPr>
        <p:spPr>
          <a:xfrm>
            <a:off x="1011302" y="974977"/>
            <a:ext cx="7079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several conclusion might reach through the study. </a:t>
            </a:r>
            <a:endParaRPr sz="1800"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45"/>
          <p:cNvSpPr txBox="1"/>
          <p:nvPr/>
        </p:nvSpPr>
        <p:spPr>
          <a:xfrm>
            <a:off x="943675" y="1487934"/>
            <a:ext cx="6218356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dirty="0">
                <a:solidFill>
                  <a:schemeClr val="bg1"/>
                </a:solidFill>
              </a:rPr>
              <a:t>Social media usage is about utilizing technology tools to extend the market, establish a competitive advantage, and attract new clients to the brand (market).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dirty="0">
                <a:solidFill>
                  <a:schemeClr val="bg1"/>
                </a:solidFill>
              </a:rPr>
              <a:t>Entrepreneurs and small businesses can categorize their social media research methods into two broad categories: quantitative and qualitative.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dirty="0">
                <a:solidFill>
                  <a:schemeClr val="bg1"/>
                </a:solidFill>
              </a:rPr>
              <a:t>The most widely used approaches in the published research were structural equation modeling, fuzzy set quantitative comparison analysis, explanatory factor analysis, and correlation analysis.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dirty="0">
                <a:solidFill>
                  <a:schemeClr val="bg1"/>
                </a:solidFill>
              </a:rPr>
              <a:t>Entrepreneurs may use social media to their advantage by having a high level of self-efficacy.</a:t>
            </a:r>
          </a:p>
        </p:txBody>
      </p:sp>
      <p:grpSp>
        <p:nvGrpSpPr>
          <p:cNvPr id="2192" name="Google Shape;2192;p45"/>
          <p:cNvGrpSpPr/>
          <p:nvPr/>
        </p:nvGrpSpPr>
        <p:grpSpPr>
          <a:xfrm>
            <a:off x="7477267" y="1555937"/>
            <a:ext cx="1446116" cy="2863897"/>
            <a:chOff x="6529419" y="1724307"/>
            <a:chExt cx="1480463" cy="2931917"/>
          </a:xfrm>
        </p:grpSpPr>
        <p:grpSp>
          <p:nvGrpSpPr>
            <p:cNvPr id="2193" name="Google Shape;2193;p45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194" name="Google Shape;2194;p45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195" name="Google Shape;2195;p45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5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7" name="Google Shape;2197;p45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8" name="Google Shape;2198;p45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199" name="Google Shape;2199;p45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200" name="Google Shape;2200;p45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2" name="Google Shape;2202;p45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203" name="Google Shape;2203;p45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7" name="Google Shape;2207;p45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208" name="Google Shape;2208;p45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209" name="Google Shape;2209;p45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45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1" name="Google Shape;2211;p45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212" name="Google Shape;2212;p45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45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45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45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16" name="Google Shape;2216;p45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217" name="Google Shape;2217;p45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218" name="Google Shape;2218;p45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45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0" name="Google Shape;2220;p45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221" name="Google Shape;2221;p45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45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23" name="Google Shape;2223;p45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224" name="Google Shape;2224;p45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225" name="Google Shape;2225;p45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45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7" name="Google Shape;2227;p45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228" name="Google Shape;2228;p45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45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45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45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45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45"/>
          <p:cNvSpPr txBox="1">
            <a:spLocks noGrp="1"/>
          </p:cNvSpPr>
          <p:nvPr>
            <p:ph type="title" idx="4294967295"/>
          </p:nvPr>
        </p:nvSpPr>
        <p:spPr>
          <a:xfrm>
            <a:off x="592588" y="352274"/>
            <a:ext cx="2551996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Limitation</a:t>
            </a:r>
            <a:endParaRPr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45"/>
          <p:cNvSpPr txBox="1">
            <a:spLocks noGrp="1"/>
          </p:cNvSpPr>
          <p:nvPr>
            <p:ph type="body" idx="4294967295"/>
          </p:nvPr>
        </p:nvSpPr>
        <p:spPr>
          <a:xfrm>
            <a:off x="1146660" y="1314737"/>
            <a:ext cx="4552436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Single Database source (Scopus) </a:t>
            </a: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2" name="Google Shape;2192;p45"/>
          <p:cNvGrpSpPr/>
          <p:nvPr/>
        </p:nvGrpSpPr>
        <p:grpSpPr>
          <a:xfrm>
            <a:off x="7477267" y="1555937"/>
            <a:ext cx="1446116" cy="2863897"/>
            <a:chOff x="6529419" y="1724307"/>
            <a:chExt cx="1480463" cy="2931917"/>
          </a:xfrm>
        </p:grpSpPr>
        <p:grpSp>
          <p:nvGrpSpPr>
            <p:cNvPr id="2193" name="Google Shape;2193;p45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194" name="Google Shape;2194;p45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195" name="Google Shape;2195;p45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5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7" name="Google Shape;2197;p45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8" name="Google Shape;2198;p45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199" name="Google Shape;2199;p45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200" name="Google Shape;2200;p45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2" name="Google Shape;2202;p45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203" name="Google Shape;2203;p45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7" name="Google Shape;2207;p45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208" name="Google Shape;2208;p45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209" name="Google Shape;2209;p45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45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1" name="Google Shape;2211;p45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212" name="Google Shape;2212;p45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45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45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45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16" name="Google Shape;2216;p45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217" name="Google Shape;2217;p45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218" name="Google Shape;2218;p45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45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0" name="Google Shape;2220;p45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221" name="Google Shape;2221;p45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45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23" name="Google Shape;2223;p45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224" name="Google Shape;2224;p45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225" name="Google Shape;2225;p45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45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7" name="Google Shape;2227;p45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228" name="Google Shape;2228;p45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45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45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45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45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" name="Google Shape;2190;p45">
            <a:extLst>
              <a:ext uri="{FF2B5EF4-FFF2-40B4-BE49-F238E27FC236}">
                <a16:creationId xmlns:a16="http://schemas.microsoft.com/office/drawing/2014/main" id="{34B360ED-18F1-4F65-8A6B-A1FA7C5A779D}"/>
              </a:ext>
            </a:extLst>
          </p:cNvPr>
          <p:cNvSpPr txBox="1">
            <a:spLocks/>
          </p:cNvSpPr>
          <p:nvPr/>
        </p:nvSpPr>
        <p:spPr>
          <a:xfrm>
            <a:off x="1128173" y="3160826"/>
            <a:ext cx="4552436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Font typeface="Proxima Nova"/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Multiple source database</a:t>
            </a:r>
          </a:p>
        </p:txBody>
      </p:sp>
      <p:sp>
        <p:nvSpPr>
          <p:cNvPr id="48" name="Google Shape;2189;p45">
            <a:extLst>
              <a:ext uri="{FF2B5EF4-FFF2-40B4-BE49-F238E27FC236}">
                <a16:creationId xmlns:a16="http://schemas.microsoft.com/office/drawing/2014/main" id="{4331A6A7-00F7-4201-BD5A-0D3F302A9FE3}"/>
              </a:ext>
            </a:extLst>
          </p:cNvPr>
          <p:cNvSpPr txBox="1">
            <a:spLocks/>
          </p:cNvSpPr>
          <p:nvPr/>
        </p:nvSpPr>
        <p:spPr>
          <a:xfrm>
            <a:off x="589156" y="2537379"/>
            <a:ext cx="2551996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Future Research </a:t>
            </a:r>
          </a:p>
        </p:txBody>
      </p:sp>
      <p:sp>
        <p:nvSpPr>
          <p:cNvPr id="49" name="Google Shape;2190;p45">
            <a:extLst>
              <a:ext uri="{FF2B5EF4-FFF2-40B4-BE49-F238E27FC236}">
                <a16:creationId xmlns:a16="http://schemas.microsoft.com/office/drawing/2014/main" id="{CAC16630-BED7-42BA-9D5A-ABEEAF48B4F0}"/>
              </a:ext>
            </a:extLst>
          </p:cNvPr>
          <p:cNvSpPr txBox="1">
            <a:spLocks/>
          </p:cNvSpPr>
          <p:nvPr/>
        </p:nvSpPr>
        <p:spPr>
          <a:xfrm>
            <a:off x="1119010" y="3769719"/>
            <a:ext cx="4552436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Font typeface="Proxima Nova"/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Generate possible future research model</a:t>
            </a:r>
          </a:p>
        </p:txBody>
      </p:sp>
    </p:spTree>
    <p:extLst>
      <p:ext uri="{BB962C8B-B14F-4D97-AF65-F5344CB8AC3E}">
        <p14:creationId xmlns:p14="http://schemas.microsoft.com/office/powerpoint/2010/main" val="278457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239589" y="0"/>
            <a:ext cx="8664819" cy="1182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/>
              <a:t>The use of social media by entrepreneurial and small firms: a systematic literature review</a:t>
            </a:r>
            <a:endParaRPr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6393D-F740-4DDA-82E3-DFC92099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81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77509-6AC1-4DA2-B7F7-D9B8408FFD94}"/>
              </a:ext>
            </a:extLst>
          </p:cNvPr>
          <p:cNvSpPr txBox="1"/>
          <p:nvPr/>
        </p:nvSpPr>
        <p:spPr>
          <a:xfrm>
            <a:off x="6078071" y="1503154"/>
            <a:ext cx="306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Andri </a:t>
            </a:r>
            <a:r>
              <a:rPr lang="en-US" sz="1400" i="1" dirty="0" err="1"/>
              <a:t>Dayarana</a:t>
            </a:r>
            <a:r>
              <a:rPr lang="en-US" sz="1400" i="1" dirty="0"/>
              <a:t> K. Silalahi</a:t>
            </a:r>
          </a:p>
          <a:p>
            <a:pPr algn="ctr"/>
            <a:r>
              <a:rPr lang="en-US" sz="1400" i="1" dirty="0"/>
              <a:t>Chaoyang University of Technology</a:t>
            </a:r>
          </a:p>
          <a:p>
            <a:pPr algn="ctr"/>
            <a:r>
              <a:rPr lang="en-US" sz="1400" i="1" dirty="0"/>
              <a:t>Taiwan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25F12-2202-41ED-885C-1CAB2A08EC8A}"/>
              </a:ext>
            </a:extLst>
          </p:cNvPr>
          <p:cNvSpPr txBox="1"/>
          <p:nvPr/>
        </p:nvSpPr>
        <p:spPr>
          <a:xfrm>
            <a:off x="2869043" y="1507946"/>
            <a:ext cx="306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Wen-</a:t>
            </a:r>
            <a:r>
              <a:rPr lang="en-US" sz="1400" i="1" dirty="0" err="1"/>
              <a:t>Kuo</a:t>
            </a:r>
            <a:r>
              <a:rPr lang="en-US" sz="1400" i="1" dirty="0"/>
              <a:t> Chen </a:t>
            </a:r>
          </a:p>
          <a:p>
            <a:pPr algn="ctr"/>
            <a:r>
              <a:rPr lang="en-US" i="1" dirty="0"/>
              <a:t>Chaoyang University of Technology</a:t>
            </a:r>
          </a:p>
          <a:p>
            <a:pPr algn="ctr"/>
            <a:r>
              <a:rPr lang="en-US" sz="1400" i="1" dirty="0"/>
              <a:t>Taiwan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41122-7830-4F3C-B347-093801D7F21A}"/>
              </a:ext>
            </a:extLst>
          </p:cNvPr>
          <p:cNvSpPr txBox="1"/>
          <p:nvPr/>
        </p:nvSpPr>
        <p:spPr>
          <a:xfrm>
            <a:off x="0" y="1503154"/>
            <a:ext cx="306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Pantas</a:t>
            </a:r>
            <a:r>
              <a:rPr lang="en-US" sz="1400" i="1" dirty="0"/>
              <a:t> H. </a:t>
            </a:r>
            <a:r>
              <a:rPr lang="en-US" sz="1400" i="1" dirty="0" err="1"/>
              <a:t>Silaban</a:t>
            </a:r>
            <a:endParaRPr lang="en-US" sz="1400" i="1" dirty="0"/>
          </a:p>
          <a:p>
            <a:pPr algn="ctr"/>
            <a:r>
              <a:rPr lang="en-US" sz="1400" i="1" dirty="0"/>
              <a:t>University of HKBP Nommensen </a:t>
            </a:r>
          </a:p>
          <a:p>
            <a:pPr algn="ctr"/>
            <a:r>
              <a:rPr lang="en-US" sz="1400" i="1" dirty="0"/>
              <a:t>Indonesia </a:t>
            </a:r>
          </a:p>
        </p:txBody>
      </p:sp>
      <p:sp>
        <p:nvSpPr>
          <p:cNvPr id="12" name="Google Shape;1350;p34">
            <a:extLst>
              <a:ext uri="{FF2B5EF4-FFF2-40B4-BE49-F238E27FC236}">
                <a16:creationId xmlns:a16="http://schemas.microsoft.com/office/drawing/2014/main" id="{3A344594-B00C-4485-97DD-20A5CF94B466}"/>
              </a:ext>
            </a:extLst>
          </p:cNvPr>
          <p:cNvSpPr/>
          <p:nvPr/>
        </p:nvSpPr>
        <p:spPr>
          <a:xfrm>
            <a:off x="1322807" y="2345623"/>
            <a:ext cx="378827" cy="3707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1</a:t>
            </a:r>
            <a:endParaRPr dirty="0"/>
          </a:p>
        </p:txBody>
      </p:sp>
      <p:sp>
        <p:nvSpPr>
          <p:cNvPr id="13" name="Google Shape;1350;p34">
            <a:extLst>
              <a:ext uri="{FF2B5EF4-FFF2-40B4-BE49-F238E27FC236}">
                <a16:creationId xmlns:a16="http://schemas.microsoft.com/office/drawing/2014/main" id="{F35AE836-4A59-49F2-B899-F67326218C45}"/>
              </a:ext>
            </a:extLst>
          </p:cNvPr>
          <p:cNvSpPr/>
          <p:nvPr/>
        </p:nvSpPr>
        <p:spPr>
          <a:xfrm>
            <a:off x="4281244" y="2345623"/>
            <a:ext cx="378827" cy="3707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2</a:t>
            </a:r>
            <a:endParaRPr dirty="0"/>
          </a:p>
        </p:txBody>
      </p:sp>
      <p:sp>
        <p:nvSpPr>
          <p:cNvPr id="14" name="Google Shape;1350;p34">
            <a:extLst>
              <a:ext uri="{FF2B5EF4-FFF2-40B4-BE49-F238E27FC236}">
                <a16:creationId xmlns:a16="http://schemas.microsoft.com/office/drawing/2014/main" id="{DB390CCF-3CF7-42A9-9F37-9C9669D1E3C1}"/>
              </a:ext>
            </a:extLst>
          </p:cNvPr>
          <p:cNvSpPr/>
          <p:nvPr/>
        </p:nvSpPr>
        <p:spPr>
          <a:xfrm>
            <a:off x="7429094" y="2345623"/>
            <a:ext cx="378827" cy="3707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lt1"/>
                </a:solidFill>
                <a:latin typeface="Fira Sans Extra Condensed"/>
                <a:sym typeface="Fira Sans Extra Condensed"/>
              </a:rPr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3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622F0-73CE-4959-A808-8213CCD8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39"/>
            <a:ext cx="9144000" cy="3294049"/>
          </a:xfrm>
          <a:prstGeom prst="rect">
            <a:avLst/>
          </a:prstGeom>
        </p:spPr>
      </p:pic>
      <p:sp>
        <p:nvSpPr>
          <p:cNvPr id="6" name="Google Shape;54;p15">
            <a:extLst>
              <a:ext uri="{FF2B5EF4-FFF2-40B4-BE49-F238E27FC236}">
                <a16:creationId xmlns:a16="http://schemas.microsoft.com/office/drawing/2014/main" id="{B307DC0F-3F78-4A2A-B7E3-B4667907AC1D}"/>
              </a:ext>
            </a:extLst>
          </p:cNvPr>
          <p:cNvSpPr txBox="1">
            <a:spLocks/>
          </p:cNvSpPr>
          <p:nvPr/>
        </p:nvSpPr>
        <p:spPr>
          <a:xfrm>
            <a:off x="1665461" y="3487518"/>
            <a:ext cx="5813078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/>
            <a:r>
              <a:rPr lang="en-ID" sz="4400" i="1" dirty="0"/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2832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5"/>
          <p:cNvGrpSpPr/>
          <p:nvPr/>
        </p:nvGrpSpPr>
        <p:grpSpPr>
          <a:xfrm>
            <a:off x="986984" y="1754972"/>
            <a:ext cx="2967000" cy="2967000"/>
            <a:chOff x="1436600" y="1347425"/>
            <a:chExt cx="2967000" cy="2967000"/>
          </a:xfrm>
        </p:grpSpPr>
        <p:sp>
          <p:nvSpPr>
            <p:cNvPr id="514" name="Google Shape;514;p25"/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name="adj1" fmla="val 17813811"/>
                <a:gd name="adj2" fmla="val 2505096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2082846" y="1993559"/>
              <a:ext cx="1674508" cy="1674508"/>
            </a:xfrm>
            <a:custGeom>
              <a:avLst/>
              <a:gdLst/>
              <a:ahLst/>
              <a:cxnLst/>
              <a:rect l="l" t="t" r="r" b="b"/>
              <a:pathLst>
                <a:path w="95156" h="95156" extrusionOk="0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2155031" y="2065717"/>
              <a:ext cx="1530138" cy="1530190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Table of</a:t>
              </a:r>
              <a:b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Contents</a:t>
              </a:r>
              <a:endParaRPr sz="2000" dirty="0">
                <a:solidFill>
                  <a:srgbClr val="FFFFFF"/>
                </a:solidFill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2729496" y="2259292"/>
              <a:ext cx="381209" cy="312466"/>
            </a:xfrm>
            <a:custGeom>
              <a:avLst/>
              <a:gdLst/>
              <a:ahLst/>
              <a:cxnLst/>
              <a:rect l="l" t="t" r="r" b="b"/>
              <a:pathLst>
                <a:path w="11967" h="9809" extrusionOk="0">
                  <a:moveTo>
                    <a:pt x="8309" y="358"/>
                  </a:moveTo>
                  <a:cubicBezTo>
                    <a:pt x="8940" y="358"/>
                    <a:pt x="9663" y="469"/>
                    <a:pt x="10418" y="796"/>
                  </a:cubicBezTo>
                  <a:lnTo>
                    <a:pt x="10418" y="7796"/>
                  </a:lnTo>
                  <a:cubicBezTo>
                    <a:pt x="9723" y="7513"/>
                    <a:pt x="8997" y="7381"/>
                    <a:pt x="8289" y="7381"/>
                  </a:cubicBezTo>
                  <a:cubicBezTo>
                    <a:pt x="7542" y="7381"/>
                    <a:pt x="6816" y="7527"/>
                    <a:pt x="6168" y="7796"/>
                  </a:cubicBezTo>
                  <a:lnTo>
                    <a:pt x="6168" y="796"/>
                  </a:lnTo>
                  <a:cubicBezTo>
                    <a:pt x="6430" y="676"/>
                    <a:pt x="7238" y="358"/>
                    <a:pt x="8309" y="358"/>
                  </a:cubicBezTo>
                  <a:close/>
                  <a:moveTo>
                    <a:pt x="3700" y="358"/>
                  </a:moveTo>
                  <a:cubicBezTo>
                    <a:pt x="4458" y="358"/>
                    <a:pt x="5191" y="513"/>
                    <a:pt x="5823" y="796"/>
                  </a:cubicBezTo>
                  <a:cubicBezTo>
                    <a:pt x="5811" y="1677"/>
                    <a:pt x="5811" y="6761"/>
                    <a:pt x="5811" y="7796"/>
                  </a:cubicBezTo>
                  <a:cubicBezTo>
                    <a:pt x="5418" y="7642"/>
                    <a:pt x="4656" y="7392"/>
                    <a:pt x="3668" y="7392"/>
                  </a:cubicBezTo>
                  <a:cubicBezTo>
                    <a:pt x="2929" y="7392"/>
                    <a:pt x="2215" y="7523"/>
                    <a:pt x="1548" y="7808"/>
                  </a:cubicBezTo>
                  <a:lnTo>
                    <a:pt x="1548" y="3867"/>
                  </a:lnTo>
                  <a:cubicBezTo>
                    <a:pt x="1548" y="3760"/>
                    <a:pt x="1477" y="3689"/>
                    <a:pt x="1370" y="3689"/>
                  </a:cubicBezTo>
                  <a:cubicBezTo>
                    <a:pt x="1262" y="3689"/>
                    <a:pt x="1191" y="3760"/>
                    <a:pt x="1191" y="3867"/>
                  </a:cubicBezTo>
                  <a:lnTo>
                    <a:pt x="1191" y="7987"/>
                  </a:lnTo>
                  <a:cubicBezTo>
                    <a:pt x="1191" y="8118"/>
                    <a:pt x="1298" y="8225"/>
                    <a:pt x="1429" y="8225"/>
                  </a:cubicBezTo>
                  <a:cubicBezTo>
                    <a:pt x="1465" y="8225"/>
                    <a:pt x="1489" y="8225"/>
                    <a:pt x="1524" y="8213"/>
                  </a:cubicBezTo>
                  <a:cubicBezTo>
                    <a:pt x="2203" y="7916"/>
                    <a:pt x="2917" y="7761"/>
                    <a:pt x="3656" y="7761"/>
                  </a:cubicBezTo>
                  <a:cubicBezTo>
                    <a:pt x="4715" y="7761"/>
                    <a:pt x="5537" y="8070"/>
                    <a:pt x="5799" y="8189"/>
                  </a:cubicBezTo>
                  <a:lnTo>
                    <a:pt x="5799" y="8606"/>
                  </a:lnTo>
                  <a:lnTo>
                    <a:pt x="417" y="8606"/>
                  </a:lnTo>
                  <a:cubicBezTo>
                    <a:pt x="381" y="8606"/>
                    <a:pt x="358" y="8582"/>
                    <a:pt x="358" y="8547"/>
                  </a:cubicBezTo>
                  <a:lnTo>
                    <a:pt x="358" y="1248"/>
                  </a:lnTo>
                  <a:cubicBezTo>
                    <a:pt x="358" y="1212"/>
                    <a:pt x="381" y="1188"/>
                    <a:pt x="417" y="1188"/>
                  </a:cubicBezTo>
                  <a:lnTo>
                    <a:pt x="1203" y="1188"/>
                  </a:lnTo>
                  <a:lnTo>
                    <a:pt x="1203" y="3153"/>
                  </a:lnTo>
                  <a:cubicBezTo>
                    <a:pt x="1203" y="3248"/>
                    <a:pt x="1274" y="3332"/>
                    <a:pt x="1382" y="3332"/>
                  </a:cubicBezTo>
                  <a:cubicBezTo>
                    <a:pt x="1489" y="3332"/>
                    <a:pt x="1560" y="3248"/>
                    <a:pt x="1560" y="3153"/>
                  </a:cubicBezTo>
                  <a:lnTo>
                    <a:pt x="1560" y="796"/>
                  </a:lnTo>
                  <a:cubicBezTo>
                    <a:pt x="2253" y="495"/>
                    <a:pt x="2987" y="358"/>
                    <a:pt x="3700" y="358"/>
                  </a:cubicBezTo>
                  <a:close/>
                  <a:moveTo>
                    <a:pt x="6608" y="7987"/>
                  </a:moveTo>
                  <a:lnTo>
                    <a:pt x="6608" y="9249"/>
                  </a:lnTo>
                  <a:lnTo>
                    <a:pt x="6501" y="9166"/>
                  </a:lnTo>
                  <a:cubicBezTo>
                    <a:pt x="6471" y="9136"/>
                    <a:pt x="6430" y="9121"/>
                    <a:pt x="6390" y="9121"/>
                  </a:cubicBezTo>
                  <a:cubicBezTo>
                    <a:pt x="6349" y="9121"/>
                    <a:pt x="6311" y="9136"/>
                    <a:pt x="6287" y="9166"/>
                  </a:cubicBezTo>
                  <a:lnTo>
                    <a:pt x="6168" y="9261"/>
                  </a:lnTo>
                  <a:lnTo>
                    <a:pt x="6168" y="8166"/>
                  </a:lnTo>
                  <a:cubicBezTo>
                    <a:pt x="6251" y="8118"/>
                    <a:pt x="6418" y="8058"/>
                    <a:pt x="6608" y="7987"/>
                  </a:cubicBezTo>
                  <a:close/>
                  <a:moveTo>
                    <a:pt x="8273" y="0"/>
                  </a:moveTo>
                  <a:cubicBezTo>
                    <a:pt x="7438" y="0"/>
                    <a:pt x="6643" y="178"/>
                    <a:pt x="5989" y="486"/>
                  </a:cubicBezTo>
                  <a:cubicBezTo>
                    <a:pt x="5715" y="367"/>
                    <a:pt x="4858" y="10"/>
                    <a:pt x="3668" y="10"/>
                  </a:cubicBezTo>
                  <a:cubicBezTo>
                    <a:pt x="2858" y="10"/>
                    <a:pt x="2072" y="176"/>
                    <a:pt x="1322" y="510"/>
                  </a:cubicBezTo>
                  <a:cubicBezTo>
                    <a:pt x="1143" y="593"/>
                    <a:pt x="1191" y="796"/>
                    <a:pt x="1191" y="843"/>
                  </a:cubicBezTo>
                  <a:lnTo>
                    <a:pt x="405" y="843"/>
                  </a:lnTo>
                  <a:cubicBezTo>
                    <a:pt x="179" y="843"/>
                    <a:pt x="0" y="1022"/>
                    <a:pt x="0" y="1248"/>
                  </a:cubicBezTo>
                  <a:lnTo>
                    <a:pt x="0" y="8535"/>
                  </a:lnTo>
                  <a:cubicBezTo>
                    <a:pt x="0" y="8761"/>
                    <a:pt x="179" y="8939"/>
                    <a:pt x="405" y="8939"/>
                  </a:cubicBezTo>
                  <a:lnTo>
                    <a:pt x="5811" y="8939"/>
                  </a:lnTo>
                  <a:lnTo>
                    <a:pt x="5811" y="9630"/>
                  </a:lnTo>
                  <a:cubicBezTo>
                    <a:pt x="5811" y="9740"/>
                    <a:pt x="5889" y="9808"/>
                    <a:pt x="5977" y="9808"/>
                  </a:cubicBezTo>
                  <a:cubicBezTo>
                    <a:pt x="6013" y="9808"/>
                    <a:pt x="6050" y="9797"/>
                    <a:pt x="6084" y="9773"/>
                  </a:cubicBezTo>
                  <a:lnTo>
                    <a:pt x="6382" y="9535"/>
                  </a:lnTo>
                  <a:cubicBezTo>
                    <a:pt x="6656" y="9737"/>
                    <a:pt x="6668" y="9809"/>
                    <a:pt x="6787" y="9809"/>
                  </a:cubicBezTo>
                  <a:cubicBezTo>
                    <a:pt x="6894" y="9809"/>
                    <a:pt x="6966" y="9737"/>
                    <a:pt x="6966" y="9630"/>
                  </a:cubicBezTo>
                  <a:lnTo>
                    <a:pt x="6966" y="8939"/>
                  </a:lnTo>
                  <a:lnTo>
                    <a:pt x="9335" y="8939"/>
                  </a:lnTo>
                  <a:cubicBezTo>
                    <a:pt x="9442" y="8939"/>
                    <a:pt x="9513" y="8856"/>
                    <a:pt x="9513" y="8761"/>
                  </a:cubicBezTo>
                  <a:cubicBezTo>
                    <a:pt x="9513" y="8654"/>
                    <a:pt x="9442" y="8582"/>
                    <a:pt x="9335" y="8582"/>
                  </a:cubicBezTo>
                  <a:lnTo>
                    <a:pt x="6966" y="8582"/>
                  </a:lnTo>
                  <a:lnTo>
                    <a:pt x="6966" y="7892"/>
                  </a:lnTo>
                  <a:cubicBezTo>
                    <a:pt x="7400" y="7783"/>
                    <a:pt x="7847" y="7728"/>
                    <a:pt x="8295" y="7728"/>
                  </a:cubicBezTo>
                  <a:cubicBezTo>
                    <a:pt x="9025" y="7728"/>
                    <a:pt x="9760" y="7875"/>
                    <a:pt x="10454" y="8177"/>
                  </a:cubicBezTo>
                  <a:cubicBezTo>
                    <a:pt x="10483" y="8192"/>
                    <a:pt x="10514" y="8199"/>
                    <a:pt x="10544" y="8199"/>
                  </a:cubicBezTo>
                  <a:cubicBezTo>
                    <a:pt x="10662" y="8199"/>
                    <a:pt x="10776" y="8096"/>
                    <a:pt x="10776" y="7963"/>
                  </a:cubicBezTo>
                  <a:lnTo>
                    <a:pt x="10776" y="1177"/>
                  </a:lnTo>
                  <a:lnTo>
                    <a:pt x="11561" y="1177"/>
                  </a:lnTo>
                  <a:cubicBezTo>
                    <a:pt x="11597" y="1177"/>
                    <a:pt x="11621" y="1212"/>
                    <a:pt x="11621" y="1236"/>
                  </a:cubicBezTo>
                  <a:lnTo>
                    <a:pt x="11621" y="8535"/>
                  </a:lnTo>
                  <a:cubicBezTo>
                    <a:pt x="11621" y="8570"/>
                    <a:pt x="11597" y="8594"/>
                    <a:pt x="11561" y="8594"/>
                  </a:cubicBezTo>
                  <a:lnTo>
                    <a:pt x="10049" y="8594"/>
                  </a:lnTo>
                  <a:cubicBezTo>
                    <a:pt x="9942" y="8594"/>
                    <a:pt x="9871" y="8666"/>
                    <a:pt x="9871" y="8773"/>
                  </a:cubicBezTo>
                  <a:cubicBezTo>
                    <a:pt x="9871" y="8880"/>
                    <a:pt x="9942" y="8951"/>
                    <a:pt x="10049" y="8951"/>
                  </a:cubicBezTo>
                  <a:lnTo>
                    <a:pt x="11561" y="8951"/>
                  </a:lnTo>
                  <a:cubicBezTo>
                    <a:pt x="11788" y="8951"/>
                    <a:pt x="11966" y="8773"/>
                    <a:pt x="11966" y="8547"/>
                  </a:cubicBezTo>
                  <a:lnTo>
                    <a:pt x="11966" y="1236"/>
                  </a:lnTo>
                  <a:cubicBezTo>
                    <a:pt x="11954" y="998"/>
                    <a:pt x="11776" y="831"/>
                    <a:pt x="11549" y="831"/>
                  </a:cubicBezTo>
                  <a:lnTo>
                    <a:pt x="10764" y="831"/>
                  </a:lnTo>
                  <a:cubicBezTo>
                    <a:pt x="10752" y="784"/>
                    <a:pt x="10811" y="581"/>
                    <a:pt x="10633" y="498"/>
                  </a:cubicBezTo>
                  <a:cubicBezTo>
                    <a:pt x="9864" y="154"/>
                    <a:pt x="9051" y="0"/>
                    <a:pt x="8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518" name="Google Shape;518;p25"/>
          <p:cNvSpPr txBox="1">
            <a:spLocks noGrp="1"/>
          </p:cNvSpPr>
          <p:nvPr>
            <p:ph type="title"/>
          </p:nvPr>
        </p:nvSpPr>
        <p:spPr>
          <a:xfrm>
            <a:off x="710250" y="156425"/>
            <a:ext cx="7723500" cy="48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2000" dirty="0"/>
              <a:t>The use of social media by entrepreneurial and small firms: a systematic literature review</a:t>
            </a:r>
          </a:p>
        </p:txBody>
      </p:sp>
      <p:grpSp>
        <p:nvGrpSpPr>
          <p:cNvPr id="519" name="Google Shape;519;p25"/>
          <p:cNvGrpSpPr/>
          <p:nvPr/>
        </p:nvGrpSpPr>
        <p:grpSpPr>
          <a:xfrm>
            <a:off x="2968214" y="1637212"/>
            <a:ext cx="3688203" cy="601482"/>
            <a:chOff x="3287528" y="1193159"/>
            <a:chExt cx="3688203" cy="601482"/>
          </a:xfrm>
        </p:grpSpPr>
        <p:sp>
          <p:nvSpPr>
            <p:cNvPr id="520" name="Google Shape;520;p25"/>
            <p:cNvSpPr/>
            <p:nvPr/>
          </p:nvSpPr>
          <p:spPr>
            <a:xfrm>
              <a:off x="3287528" y="1193159"/>
              <a:ext cx="601462" cy="60148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523" name="Google Shape;523;p25"/>
            <p:cNvSpPr txBox="1"/>
            <p:nvPr/>
          </p:nvSpPr>
          <p:spPr>
            <a:xfrm>
              <a:off x="4374902" y="1290514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 dirty="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Introduction</a:t>
              </a:r>
              <a:endParaRPr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3319075" y="1224713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3064232" y="4168087"/>
            <a:ext cx="3659495" cy="601463"/>
            <a:chOff x="3833488" y="3252612"/>
            <a:chExt cx="3659495" cy="601462"/>
          </a:xfrm>
        </p:grpSpPr>
        <p:sp>
          <p:nvSpPr>
            <p:cNvPr id="532" name="Google Shape;532;p25"/>
            <p:cNvSpPr/>
            <p:nvPr/>
          </p:nvSpPr>
          <p:spPr>
            <a:xfrm>
              <a:off x="3833488" y="3252612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535" name="Google Shape;535;p25"/>
            <p:cNvSpPr txBox="1"/>
            <p:nvPr/>
          </p:nvSpPr>
          <p:spPr>
            <a:xfrm>
              <a:off x="4892154" y="3413057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700" dirty="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Conclusion</a:t>
              </a:r>
              <a:endParaRPr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865050" y="3284163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37" name="Google Shape;537;p25"/>
          <p:cNvGrpSpPr/>
          <p:nvPr/>
        </p:nvGrpSpPr>
        <p:grpSpPr>
          <a:xfrm>
            <a:off x="3591660" y="2448908"/>
            <a:ext cx="3659495" cy="601462"/>
            <a:chOff x="3833488" y="1819113"/>
            <a:chExt cx="3659495" cy="601462"/>
          </a:xfrm>
        </p:grpSpPr>
        <p:sp>
          <p:nvSpPr>
            <p:cNvPr id="538" name="Google Shape;538;p25"/>
            <p:cNvSpPr/>
            <p:nvPr/>
          </p:nvSpPr>
          <p:spPr>
            <a:xfrm>
              <a:off x="3833488" y="1819113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541" name="Google Shape;541;p25"/>
            <p:cNvSpPr txBox="1"/>
            <p:nvPr/>
          </p:nvSpPr>
          <p:spPr>
            <a:xfrm>
              <a:off x="4892154" y="1936994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700" dirty="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Methodology</a:t>
              </a:r>
              <a:endParaRPr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3865050" y="1850658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543" name="Google Shape;543;p25"/>
          <p:cNvGrpSpPr/>
          <p:nvPr/>
        </p:nvGrpSpPr>
        <p:grpSpPr>
          <a:xfrm>
            <a:off x="3599948" y="3372132"/>
            <a:ext cx="3735685" cy="601462"/>
            <a:chOff x="4082798" y="2530216"/>
            <a:chExt cx="3735685" cy="601462"/>
          </a:xfrm>
        </p:grpSpPr>
        <p:sp>
          <p:nvSpPr>
            <p:cNvPr id="544" name="Google Shape;544;p25"/>
            <p:cNvSpPr/>
            <p:nvPr/>
          </p:nvSpPr>
          <p:spPr>
            <a:xfrm>
              <a:off x="4082798" y="2530216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98" y="1"/>
                  </a:moveTo>
                  <a:cubicBezTo>
                    <a:pt x="6537" y="1"/>
                    <a:pt x="1" y="6525"/>
                    <a:pt x="1" y="14586"/>
                  </a:cubicBezTo>
                  <a:cubicBezTo>
                    <a:pt x="1" y="22646"/>
                    <a:pt x="6537" y="29183"/>
                    <a:pt x="14598" y="29183"/>
                  </a:cubicBezTo>
                  <a:cubicBezTo>
                    <a:pt x="22646" y="29183"/>
                    <a:pt x="29183" y="22646"/>
                    <a:pt x="29183" y="14586"/>
                  </a:cubicBezTo>
                  <a:cubicBezTo>
                    <a:pt x="29183" y="6525"/>
                    <a:pt x="22646" y="1"/>
                    <a:pt x="1459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547" name="Google Shape;547;p25"/>
            <p:cNvSpPr txBox="1"/>
            <p:nvPr/>
          </p:nvSpPr>
          <p:spPr>
            <a:xfrm>
              <a:off x="5217654" y="2653744"/>
              <a:ext cx="260082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 dirty="0"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Results and Discussion</a:t>
              </a:r>
              <a:endParaRPr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114350" y="2567408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2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Google Shape;518;p25">
            <a:extLst>
              <a:ext uri="{FF2B5EF4-FFF2-40B4-BE49-F238E27FC236}">
                <a16:creationId xmlns:a16="http://schemas.microsoft.com/office/drawing/2014/main" id="{C514ECC8-F94B-4452-B971-E2B9258E915E}"/>
              </a:ext>
            </a:extLst>
          </p:cNvPr>
          <p:cNvSpPr txBox="1">
            <a:spLocks/>
          </p:cNvSpPr>
          <p:nvPr/>
        </p:nvSpPr>
        <p:spPr>
          <a:xfrm>
            <a:off x="788576" y="80245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2000" i="1" dirty="0"/>
              <a:t>Table of Content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77040A-3764-455C-9D6F-E2B84ED9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81538"/>
          </a:xfrm>
          <a:prstGeom prst="rect">
            <a:avLst/>
          </a:prstGeom>
        </p:spPr>
      </p:pic>
      <p:sp>
        <p:nvSpPr>
          <p:cNvPr id="7" name="Google Shape;54;p15">
            <a:extLst>
              <a:ext uri="{FF2B5EF4-FFF2-40B4-BE49-F238E27FC236}">
                <a16:creationId xmlns:a16="http://schemas.microsoft.com/office/drawing/2014/main" id="{BD585795-E635-4E83-B087-B9448FC605E3}"/>
              </a:ext>
            </a:extLst>
          </p:cNvPr>
          <p:cNvSpPr txBox="1">
            <a:spLocks/>
          </p:cNvSpPr>
          <p:nvPr/>
        </p:nvSpPr>
        <p:spPr>
          <a:xfrm>
            <a:off x="6335486" y="1593032"/>
            <a:ext cx="289871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/>
            <a:r>
              <a:rPr lang="en-ID" sz="4400" i="1" dirty="0"/>
              <a:t>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The significance of social media today !</a:t>
            </a:r>
            <a:endParaRPr i="1" dirty="0"/>
          </a:p>
        </p:txBody>
      </p:sp>
      <p:grpSp>
        <p:nvGrpSpPr>
          <p:cNvPr id="221" name="Google Shape;221;p20"/>
          <p:cNvGrpSpPr/>
          <p:nvPr/>
        </p:nvGrpSpPr>
        <p:grpSpPr>
          <a:xfrm>
            <a:off x="5009381" y="2729115"/>
            <a:ext cx="511562" cy="511609"/>
            <a:chOff x="5009381" y="3463569"/>
            <a:chExt cx="511562" cy="511609"/>
          </a:xfrm>
        </p:grpSpPr>
        <p:sp>
          <p:nvSpPr>
            <p:cNvPr id="222" name="Google Shape;222;p20"/>
            <p:cNvSpPr/>
            <p:nvPr/>
          </p:nvSpPr>
          <p:spPr>
            <a:xfrm>
              <a:off x="5115286" y="3554509"/>
              <a:ext cx="30026" cy="29974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009381" y="3463569"/>
              <a:ext cx="511562" cy="511609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5235170" y="3673919"/>
              <a:ext cx="179885" cy="210303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5115286" y="3674375"/>
              <a:ext cx="30026" cy="209847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3623043" y="1433269"/>
            <a:ext cx="511588" cy="511609"/>
            <a:chOff x="3623043" y="1433269"/>
            <a:chExt cx="511588" cy="511609"/>
          </a:xfrm>
        </p:grpSpPr>
        <p:sp>
          <p:nvSpPr>
            <p:cNvPr id="227" name="Google Shape;227;p20"/>
            <p:cNvSpPr/>
            <p:nvPr/>
          </p:nvSpPr>
          <p:spPr>
            <a:xfrm>
              <a:off x="3864850" y="1522840"/>
              <a:ext cx="175136" cy="422028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3623043" y="1433269"/>
              <a:ext cx="511588" cy="511609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5009395" y="1433269"/>
            <a:ext cx="511536" cy="511603"/>
            <a:chOff x="5009395" y="1433269"/>
            <a:chExt cx="511536" cy="511603"/>
          </a:xfrm>
        </p:grpSpPr>
        <p:sp>
          <p:nvSpPr>
            <p:cNvPr id="230" name="Google Shape;230;p20"/>
            <p:cNvSpPr/>
            <p:nvPr/>
          </p:nvSpPr>
          <p:spPr>
            <a:xfrm>
              <a:off x="5100301" y="1524209"/>
              <a:ext cx="329718" cy="329717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5190187" y="1614129"/>
              <a:ext cx="149940" cy="149871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5009395" y="1433269"/>
              <a:ext cx="511536" cy="511603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/>
          <p:nvPr/>
        </p:nvSpPr>
        <p:spPr>
          <a:xfrm>
            <a:off x="3622268" y="2775657"/>
            <a:ext cx="513139" cy="418519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41;p25">
            <a:extLst>
              <a:ext uri="{FF2B5EF4-FFF2-40B4-BE49-F238E27FC236}">
                <a16:creationId xmlns:a16="http://schemas.microsoft.com/office/drawing/2014/main" id="{D09B21A5-7F4C-44BB-9A78-96EC880A06CF}"/>
              </a:ext>
            </a:extLst>
          </p:cNvPr>
          <p:cNvSpPr txBox="1"/>
          <p:nvPr/>
        </p:nvSpPr>
        <p:spPr>
          <a:xfrm>
            <a:off x="378636" y="3678648"/>
            <a:ext cx="215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Customer Engagement </a:t>
            </a:r>
            <a:endParaRPr sz="1700" dirty="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" name="Google Shape;541;p25">
            <a:extLst>
              <a:ext uri="{FF2B5EF4-FFF2-40B4-BE49-F238E27FC236}">
                <a16:creationId xmlns:a16="http://schemas.microsoft.com/office/drawing/2014/main" id="{63E96577-3513-4040-9D47-F8B749D7490C}"/>
              </a:ext>
            </a:extLst>
          </p:cNvPr>
          <p:cNvSpPr txBox="1"/>
          <p:nvPr/>
        </p:nvSpPr>
        <p:spPr>
          <a:xfrm>
            <a:off x="378636" y="2118670"/>
            <a:ext cx="286443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Interaction, Communication, Entertainment </a:t>
            </a:r>
            <a:endParaRPr sz="1700" dirty="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" name="Google Shape;541;p25">
            <a:extLst>
              <a:ext uri="{FF2B5EF4-FFF2-40B4-BE49-F238E27FC236}">
                <a16:creationId xmlns:a16="http://schemas.microsoft.com/office/drawing/2014/main" id="{3DEE515A-83C3-402F-9064-61D1F30C519A}"/>
              </a:ext>
            </a:extLst>
          </p:cNvPr>
          <p:cNvSpPr txBox="1"/>
          <p:nvPr/>
        </p:nvSpPr>
        <p:spPr>
          <a:xfrm>
            <a:off x="7350369" y="3678648"/>
            <a:ext cx="137134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Selling</a:t>
            </a:r>
            <a:endParaRPr sz="1700" dirty="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Google Shape;541;p25">
            <a:extLst>
              <a:ext uri="{FF2B5EF4-FFF2-40B4-BE49-F238E27FC236}">
                <a16:creationId xmlns:a16="http://schemas.microsoft.com/office/drawing/2014/main" id="{463EF1F7-1B78-4213-B7CB-8AE654B32846}"/>
              </a:ext>
            </a:extLst>
          </p:cNvPr>
          <p:cNvSpPr txBox="1"/>
          <p:nvPr/>
        </p:nvSpPr>
        <p:spPr>
          <a:xfrm>
            <a:off x="7041861" y="2071360"/>
            <a:ext cx="172350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700" dirty="0" err="1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Shoppertainment</a:t>
            </a:r>
            <a:r>
              <a:rPr lang="en-US" sz="1700" dirty="0"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700" dirty="0">
              <a:solidFill>
                <a:srgbClr val="43434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038" name="Picture 14" descr="Majalah ICT – Jokowi Minta Aparat Penegak Hukum Tegas pada Media Online dan  Medsos yang Meresahkan">
            <a:extLst>
              <a:ext uri="{FF2B5EF4-FFF2-40B4-BE49-F238E27FC236}">
                <a16:creationId xmlns:a16="http://schemas.microsoft.com/office/drawing/2014/main" id="{4F89DC46-7A7E-4AB6-BDBC-016B92FF6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1515" r="19420" b="1984"/>
          <a:stretch/>
        </p:blipFill>
        <p:spPr bwMode="auto">
          <a:xfrm>
            <a:off x="3122693" y="1522840"/>
            <a:ext cx="3023904" cy="30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Social Media ? </a:t>
            </a:r>
            <a:endParaRPr dirty="0"/>
          </a:p>
        </p:txBody>
      </p:sp>
      <p:grpSp>
        <p:nvGrpSpPr>
          <p:cNvPr id="272" name="Google Shape;272;p21"/>
          <p:cNvGrpSpPr/>
          <p:nvPr/>
        </p:nvGrpSpPr>
        <p:grpSpPr>
          <a:xfrm>
            <a:off x="7188550" y="1115150"/>
            <a:ext cx="1548425" cy="3370401"/>
            <a:chOff x="7188550" y="1115150"/>
            <a:chExt cx="1548425" cy="3370401"/>
          </a:xfrm>
        </p:grpSpPr>
        <p:sp>
          <p:nvSpPr>
            <p:cNvPr id="273" name="Google Shape;273;p21"/>
            <p:cNvSpPr/>
            <p:nvPr/>
          </p:nvSpPr>
          <p:spPr>
            <a:xfrm>
              <a:off x="7665368" y="2460531"/>
              <a:ext cx="1056092" cy="2025019"/>
            </a:xfrm>
            <a:custGeom>
              <a:avLst/>
              <a:gdLst/>
              <a:ahLst/>
              <a:cxnLst/>
              <a:rect l="l" t="t" r="r" b="b"/>
              <a:pathLst>
                <a:path w="14851" h="30456" extrusionOk="0">
                  <a:moveTo>
                    <a:pt x="2313" y="1"/>
                  </a:moveTo>
                  <a:cubicBezTo>
                    <a:pt x="1048" y="1"/>
                    <a:pt x="1" y="1033"/>
                    <a:pt x="1" y="2299"/>
                  </a:cubicBezTo>
                  <a:lnTo>
                    <a:pt x="44" y="28158"/>
                  </a:lnTo>
                  <a:cubicBezTo>
                    <a:pt x="44" y="29423"/>
                    <a:pt x="1077" y="30456"/>
                    <a:pt x="2357" y="30456"/>
                  </a:cubicBezTo>
                  <a:lnTo>
                    <a:pt x="12538" y="30456"/>
                  </a:lnTo>
                  <a:cubicBezTo>
                    <a:pt x="13803" y="30456"/>
                    <a:pt x="14850" y="29423"/>
                    <a:pt x="14850" y="28158"/>
                  </a:cubicBezTo>
                  <a:lnTo>
                    <a:pt x="14806" y="2299"/>
                  </a:lnTo>
                  <a:cubicBezTo>
                    <a:pt x="14806" y="1033"/>
                    <a:pt x="13774" y="1"/>
                    <a:pt x="12494" y="1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8721407" y="4175138"/>
              <a:ext cx="12445" cy="66"/>
            </a:xfrm>
            <a:custGeom>
              <a:avLst/>
              <a:gdLst/>
              <a:ahLst/>
              <a:cxnLst/>
              <a:rect l="l" t="t" r="r" b="b"/>
              <a:pathLst>
                <a:path w="175" h="1" fill="none" extrusionOk="0">
                  <a:moveTo>
                    <a:pt x="0" y="0"/>
                  </a:moveTo>
                  <a:lnTo>
                    <a:pt x="175" y="0"/>
                  </a:lnTo>
                </a:path>
              </a:pathLst>
            </a:custGeom>
            <a:noFill/>
            <a:ln w="2175" cap="flat" cmpd="sng">
              <a:solidFill>
                <a:srgbClr val="9784EB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8719274" y="2744847"/>
              <a:ext cx="13582" cy="6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90" y="1"/>
                  </a:moveTo>
                  <a:lnTo>
                    <a:pt x="1" y="1"/>
                  </a:lnTo>
                </a:path>
              </a:pathLst>
            </a:custGeom>
            <a:noFill/>
            <a:ln w="2175" cap="flat" cmpd="sng">
              <a:solidFill>
                <a:srgbClr val="9784EB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7806025" y="2589199"/>
              <a:ext cx="775766" cy="1646330"/>
            </a:xfrm>
            <a:custGeom>
              <a:avLst/>
              <a:gdLst/>
              <a:ahLst/>
              <a:cxnLst/>
              <a:rect l="l" t="t" r="r" b="b"/>
              <a:pathLst>
                <a:path w="10909" h="26543" fill="none" extrusionOk="0">
                  <a:moveTo>
                    <a:pt x="335" y="0"/>
                  </a:moveTo>
                  <a:cubicBezTo>
                    <a:pt x="146" y="0"/>
                    <a:pt x="1" y="175"/>
                    <a:pt x="1" y="349"/>
                  </a:cubicBezTo>
                  <a:lnTo>
                    <a:pt x="30" y="26208"/>
                  </a:lnTo>
                  <a:cubicBezTo>
                    <a:pt x="30" y="26397"/>
                    <a:pt x="190" y="26543"/>
                    <a:pt x="379" y="26543"/>
                  </a:cubicBezTo>
                  <a:lnTo>
                    <a:pt x="10560" y="26543"/>
                  </a:lnTo>
                  <a:cubicBezTo>
                    <a:pt x="10763" y="26543"/>
                    <a:pt x="10909" y="26383"/>
                    <a:pt x="10909" y="26208"/>
                  </a:cubicBezTo>
                  <a:lnTo>
                    <a:pt x="10865" y="349"/>
                  </a:lnTo>
                  <a:cubicBezTo>
                    <a:pt x="10865" y="146"/>
                    <a:pt x="10705" y="0"/>
                    <a:pt x="10516" y="0"/>
                  </a:cubicBezTo>
                  <a:lnTo>
                    <a:pt x="33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8210597" y="3638355"/>
              <a:ext cx="136465" cy="320282"/>
            </a:xfrm>
            <a:custGeom>
              <a:avLst/>
              <a:gdLst/>
              <a:ahLst/>
              <a:cxnLst/>
              <a:rect l="l" t="t" r="r" b="b"/>
              <a:pathLst>
                <a:path w="1919" h="4817" extrusionOk="0">
                  <a:moveTo>
                    <a:pt x="1056" y="1"/>
                  </a:moveTo>
                  <a:cubicBezTo>
                    <a:pt x="0" y="1"/>
                    <a:pt x="57" y="738"/>
                    <a:pt x="86" y="1208"/>
                  </a:cubicBezTo>
                  <a:cubicBezTo>
                    <a:pt x="144" y="1703"/>
                    <a:pt x="13" y="2750"/>
                    <a:pt x="13" y="2750"/>
                  </a:cubicBezTo>
                  <a:lnTo>
                    <a:pt x="13" y="3463"/>
                  </a:lnTo>
                  <a:cubicBezTo>
                    <a:pt x="26" y="4339"/>
                    <a:pt x="504" y="4817"/>
                    <a:pt x="877" y="4817"/>
                  </a:cubicBezTo>
                  <a:cubicBezTo>
                    <a:pt x="931" y="4817"/>
                    <a:pt x="983" y="4807"/>
                    <a:pt x="1031" y="4786"/>
                  </a:cubicBezTo>
                  <a:cubicBezTo>
                    <a:pt x="1409" y="4626"/>
                    <a:pt x="1889" y="4117"/>
                    <a:pt x="1918" y="3332"/>
                  </a:cubicBezTo>
                  <a:cubicBezTo>
                    <a:pt x="1918" y="3186"/>
                    <a:pt x="1831" y="2808"/>
                    <a:pt x="1773" y="2605"/>
                  </a:cubicBezTo>
                  <a:cubicBezTo>
                    <a:pt x="1700" y="2401"/>
                    <a:pt x="1729" y="1019"/>
                    <a:pt x="1656" y="685"/>
                  </a:cubicBezTo>
                  <a:cubicBezTo>
                    <a:pt x="1555" y="176"/>
                    <a:pt x="1118" y="1"/>
                    <a:pt x="1118" y="1"/>
                  </a:cubicBezTo>
                  <a:cubicBezTo>
                    <a:pt x="1097" y="1"/>
                    <a:pt x="1077" y="1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8158755" y="2983883"/>
              <a:ext cx="217249" cy="838306"/>
            </a:xfrm>
            <a:custGeom>
              <a:avLst/>
              <a:gdLst/>
              <a:ahLst/>
              <a:cxnLst/>
              <a:rect l="l" t="t" r="r" b="b"/>
              <a:pathLst>
                <a:path w="3055" h="12608" extrusionOk="0">
                  <a:moveTo>
                    <a:pt x="1274" y="1"/>
                  </a:moveTo>
                  <a:cubicBezTo>
                    <a:pt x="1194" y="1"/>
                    <a:pt x="1110" y="9"/>
                    <a:pt x="1018" y="27"/>
                  </a:cubicBezTo>
                  <a:cubicBezTo>
                    <a:pt x="756" y="85"/>
                    <a:pt x="509" y="158"/>
                    <a:pt x="335" y="333"/>
                  </a:cubicBezTo>
                  <a:cubicBezTo>
                    <a:pt x="73" y="682"/>
                    <a:pt x="0" y="827"/>
                    <a:pt x="0" y="1394"/>
                  </a:cubicBezTo>
                  <a:cubicBezTo>
                    <a:pt x="378" y="2471"/>
                    <a:pt x="1047" y="8710"/>
                    <a:pt x="975" y="8943"/>
                  </a:cubicBezTo>
                  <a:cubicBezTo>
                    <a:pt x="902" y="9175"/>
                    <a:pt x="713" y="9917"/>
                    <a:pt x="873" y="10208"/>
                  </a:cubicBezTo>
                  <a:cubicBezTo>
                    <a:pt x="1018" y="10484"/>
                    <a:pt x="873" y="12608"/>
                    <a:pt x="873" y="12608"/>
                  </a:cubicBezTo>
                  <a:cubicBezTo>
                    <a:pt x="1140" y="12468"/>
                    <a:pt x="1441" y="12427"/>
                    <a:pt x="1700" y="12427"/>
                  </a:cubicBezTo>
                  <a:cubicBezTo>
                    <a:pt x="2061" y="12427"/>
                    <a:pt x="2342" y="12506"/>
                    <a:pt x="2342" y="12506"/>
                  </a:cubicBezTo>
                  <a:cubicBezTo>
                    <a:pt x="2385" y="12215"/>
                    <a:pt x="2240" y="10121"/>
                    <a:pt x="2240" y="10121"/>
                  </a:cubicBezTo>
                  <a:cubicBezTo>
                    <a:pt x="2385" y="9772"/>
                    <a:pt x="2051" y="9248"/>
                    <a:pt x="2051" y="9248"/>
                  </a:cubicBezTo>
                  <a:cubicBezTo>
                    <a:pt x="2051" y="9248"/>
                    <a:pt x="3054" y="4565"/>
                    <a:pt x="2720" y="3110"/>
                  </a:cubicBezTo>
                  <a:cubicBezTo>
                    <a:pt x="2400" y="1656"/>
                    <a:pt x="2036" y="754"/>
                    <a:pt x="2138" y="231"/>
                  </a:cubicBezTo>
                  <a:cubicBezTo>
                    <a:pt x="1816" y="116"/>
                    <a:pt x="1576" y="1"/>
                    <a:pt x="127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8025274" y="2346433"/>
              <a:ext cx="316593" cy="1208855"/>
            </a:xfrm>
            <a:custGeom>
              <a:avLst/>
              <a:gdLst/>
              <a:ahLst/>
              <a:cxnLst/>
              <a:rect l="l" t="t" r="r" b="b"/>
              <a:pathLst>
                <a:path w="4452" h="18181" extrusionOk="0">
                  <a:moveTo>
                    <a:pt x="3113" y="1"/>
                  </a:moveTo>
                  <a:cubicBezTo>
                    <a:pt x="3113" y="1"/>
                    <a:pt x="1" y="1"/>
                    <a:pt x="277" y="2168"/>
                  </a:cubicBezTo>
                  <a:cubicBezTo>
                    <a:pt x="379" y="2953"/>
                    <a:pt x="2677" y="15097"/>
                    <a:pt x="2386" y="17831"/>
                  </a:cubicBezTo>
                  <a:cubicBezTo>
                    <a:pt x="2386" y="17831"/>
                    <a:pt x="2787" y="18181"/>
                    <a:pt x="3399" y="18181"/>
                  </a:cubicBezTo>
                  <a:cubicBezTo>
                    <a:pt x="3705" y="18181"/>
                    <a:pt x="4064" y="18093"/>
                    <a:pt x="4451" y="17831"/>
                  </a:cubicBezTo>
                  <a:cubicBezTo>
                    <a:pt x="4451" y="17831"/>
                    <a:pt x="4291" y="8989"/>
                    <a:pt x="4364" y="5236"/>
                  </a:cubicBezTo>
                  <a:cubicBezTo>
                    <a:pt x="4437" y="1469"/>
                    <a:pt x="3113" y="1"/>
                    <a:pt x="3113" y="1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8057347" y="2394772"/>
              <a:ext cx="170741" cy="1077337"/>
            </a:xfrm>
            <a:custGeom>
              <a:avLst/>
              <a:gdLst/>
              <a:ahLst/>
              <a:cxnLst/>
              <a:rect l="l" t="t" r="r" b="b"/>
              <a:pathLst>
                <a:path w="2401" h="16203" fill="none" extrusionOk="0">
                  <a:moveTo>
                    <a:pt x="335" y="1"/>
                  </a:moveTo>
                  <a:cubicBezTo>
                    <a:pt x="1" y="873"/>
                    <a:pt x="204" y="1833"/>
                    <a:pt x="408" y="2750"/>
                  </a:cubicBezTo>
                  <a:cubicBezTo>
                    <a:pt x="713" y="4088"/>
                    <a:pt x="1019" y="5455"/>
                    <a:pt x="1339" y="6807"/>
                  </a:cubicBezTo>
                  <a:cubicBezTo>
                    <a:pt x="1513" y="7564"/>
                    <a:pt x="1673" y="8349"/>
                    <a:pt x="1775" y="9134"/>
                  </a:cubicBezTo>
                  <a:cubicBezTo>
                    <a:pt x="1848" y="9789"/>
                    <a:pt x="1819" y="10414"/>
                    <a:pt x="1862" y="11069"/>
                  </a:cubicBezTo>
                  <a:cubicBezTo>
                    <a:pt x="1935" y="12770"/>
                    <a:pt x="2168" y="14530"/>
                    <a:pt x="2401" y="16203"/>
                  </a:cubicBezTo>
                </a:path>
              </a:pathLst>
            </a:custGeom>
            <a:noFill/>
            <a:ln w="1100" cap="flat" cmpd="sng">
              <a:solidFill>
                <a:srgbClr val="7157E4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8195948" y="3462420"/>
              <a:ext cx="142794" cy="33910"/>
            </a:xfrm>
            <a:custGeom>
              <a:avLst/>
              <a:gdLst/>
              <a:ahLst/>
              <a:cxnLst/>
              <a:rect l="l" t="t" r="r" b="b"/>
              <a:pathLst>
                <a:path w="2008" h="510" fill="none" extrusionOk="0">
                  <a:moveTo>
                    <a:pt x="1" y="58"/>
                  </a:moveTo>
                  <a:cubicBezTo>
                    <a:pt x="1" y="58"/>
                    <a:pt x="1106" y="509"/>
                    <a:pt x="2008" y="0"/>
                  </a:cubicBezTo>
                </a:path>
              </a:pathLst>
            </a:custGeom>
            <a:noFill/>
            <a:ln w="1100" cap="flat" cmpd="sng">
              <a:solidFill>
                <a:srgbClr val="7157E4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7583658" y="1115150"/>
              <a:ext cx="830594" cy="915102"/>
            </a:xfrm>
            <a:custGeom>
              <a:avLst/>
              <a:gdLst/>
              <a:ahLst/>
              <a:cxnLst/>
              <a:rect l="l" t="t" r="r" b="b"/>
              <a:pathLst>
                <a:path w="11680" h="13763" extrusionOk="0">
                  <a:moveTo>
                    <a:pt x="4841" y="1"/>
                  </a:moveTo>
                  <a:cubicBezTo>
                    <a:pt x="4732" y="1"/>
                    <a:pt x="4620" y="20"/>
                    <a:pt x="4509" y="62"/>
                  </a:cubicBezTo>
                  <a:cubicBezTo>
                    <a:pt x="3375" y="469"/>
                    <a:pt x="1" y="2724"/>
                    <a:pt x="742" y="3771"/>
                  </a:cubicBezTo>
                  <a:cubicBezTo>
                    <a:pt x="873" y="3960"/>
                    <a:pt x="1106" y="4047"/>
                    <a:pt x="1266" y="4178"/>
                  </a:cubicBezTo>
                  <a:cubicBezTo>
                    <a:pt x="815" y="4556"/>
                    <a:pt x="364" y="5225"/>
                    <a:pt x="452" y="5618"/>
                  </a:cubicBezTo>
                  <a:cubicBezTo>
                    <a:pt x="582" y="6083"/>
                    <a:pt x="1499" y="6083"/>
                    <a:pt x="1673" y="6578"/>
                  </a:cubicBezTo>
                  <a:cubicBezTo>
                    <a:pt x="1833" y="7189"/>
                    <a:pt x="233" y="8032"/>
                    <a:pt x="233" y="8934"/>
                  </a:cubicBezTo>
                  <a:cubicBezTo>
                    <a:pt x="233" y="9879"/>
                    <a:pt x="1819" y="10490"/>
                    <a:pt x="1833" y="10578"/>
                  </a:cubicBezTo>
                  <a:cubicBezTo>
                    <a:pt x="1935" y="11043"/>
                    <a:pt x="582" y="11436"/>
                    <a:pt x="742" y="12192"/>
                  </a:cubicBezTo>
                  <a:cubicBezTo>
                    <a:pt x="961" y="13181"/>
                    <a:pt x="1702" y="13763"/>
                    <a:pt x="5833" y="13763"/>
                  </a:cubicBezTo>
                  <a:cubicBezTo>
                    <a:pt x="10967" y="13763"/>
                    <a:pt x="11679" y="11886"/>
                    <a:pt x="10778" y="10592"/>
                  </a:cubicBezTo>
                  <a:cubicBezTo>
                    <a:pt x="10196" y="9763"/>
                    <a:pt x="9091" y="9138"/>
                    <a:pt x="9236" y="8832"/>
                  </a:cubicBezTo>
                  <a:cubicBezTo>
                    <a:pt x="9425" y="8367"/>
                    <a:pt x="10138" y="8207"/>
                    <a:pt x="10225" y="7727"/>
                  </a:cubicBezTo>
                  <a:cubicBezTo>
                    <a:pt x="10298" y="7320"/>
                    <a:pt x="9905" y="7014"/>
                    <a:pt x="9571" y="6752"/>
                  </a:cubicBezTo>
                  <a:cubicBezTo>
                    <a:pt x="9251" y="6505"/>
                    <a:pt x="8902" y="6098"/>
                    <a:pt x="9091" y="5734"/>
                  </a:cubicBezTo>
                  <a:cubicBezTo>
                    <a:pt x="9178" y="5574"/>
                    <a:pt x="10051" y="5109"/>
                    <a:pt x="10123" y="4644"/>
                  </a:cubicBezTo>
                  <a:cubicBezTo>
                    <a:pt x="10152" y="4382"/>
                    <a:pt x="9614" y="4062"/>
                    <a:pt x="9382" y="3960"/>
                  </a:cubicBezTo>
                  <a:cubicBezTo>
                    <a:pt x="9425" y="3887"/>
                    <a:pt x="9614" y="2971"/>
                    <a:pt x="9614" y="2607"/>
                  </a:cubicBezTo>
                  <a:cubicBezTo>
                    <a:pt x="9585" y="2244"/>
                    <a:pt x="9861" y="1153"/>
                    <a:pt x="9280" y="833"/>
                  </a:cubicBezTo>
                  <a:cubicBezTo>
                    <a:pt x="9078" y="717"/>
                    <a:pt x="8816" y="670"/>
                    <a:pt x="8530" y="670"/>
                  </a:cubicBezTo>
                  <a:cubicBezTo>
                    <a:pt x="7599" y="670"/>
                    <a:pt x="6415" y="1161"/>
                    <a:pt x="6225" y="1328"/>
                  </a:cubicBezTo>
                  <a:cubicBezTo>
                    <a:pt x="6076" y="680"/>
                    <a:pt x="5490" y="1"/>
                    <a:pt x="4841" y="1"/>
                  </a:cubicBezTo>
                  <a:close/>
                </a:path>
              </a:pathLst>
            </a:custGeom>
            <a:solidFill>
              <a:srgbClr val="1F8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7690186" y="1788040"/>
              <a:ext cx="334158" cy="459845"/>
            </a:xfrm>
            <a:custGeom>
              <a:avLst/>
              <a:gdLst/>
              <a:ahLst/>
              <a:cxnLst/>
              <a:rect l="l" t="t" r="r" b="b"/>
              <a:pathLst>
                <a:path w="4699" h="6916" extrusionOk="0">
                  <a:moveTo>
                    <a:pt x="742" y="0"/>
                  </a:moveTo>
                  <a:cubicBezTo>
                    <a:pt x="592" y="0"/>
                    <a:pt x="441" y="7"/>
                    <a:pt x="292" y="21"/>
                  </a:cubicBezTo>
                  <a:lnTo>
                    <a:pt x="350" y="2479"/>
                  </a:lnTo>
                  <a:cubicBezTo>
                    <a:pt x="364" y="3352"/>
                    <a:pt x="393" y="4224"/>
                    <a:pt x="262" y="5097"/>
                  </a:cubicBezTo>
                  <a:cubicBezTo>
                    <a:pt x="175" y="5650"/>
                    <a:pt x="1" y="6421"/>
                    <a:pt x="292" y="6915"/>
                  </a:cubicBezTo>
                  <a:cubicBezTo>
                    <a:pt x="1062" y="6435"/>
                    <a:pt x="3957" y="5679"/>
                    <a:pt x="4698" y="5504"/>
                  </a:cubicBezTo>
                  <a:cubicBezTo>
                    <a:pt x="4611" y="4472"/>
                    <a:pt x="4568" y="3424"/>
                    <a:pt x="4189" y="2450"/>
                  </a:cubicBezTo>
                  <a:cubicBezTo>
                    <a:pt x="3811" y="1490"/>
                    <a:pt x="3099" y="603"/>
                    <a:pt x="2139" y="239"/>
                  </a:cubicBezTo>
                  <a:cubicBezTo>
                    <a:pt x="1696" y="73"/>
                    <a:pt x="1220" y="0"/>
                    <a:pt x="742" y="0"/>
                  </a:cubicBezTo>
                  <a:close/>
                </a:path>
              </a:pathLst>
            </a:custGeom>
            <a:solidFill>
              <a:srgbClr val="5CC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7643678" y="1479987"/>
              <a:ext cx="509948" cy="709980"/>
            </a:xfrm>
            <a:custGeom>
              <a:avLst/>
              <a:gdLst/>
              <a:ahLst/>
              <a:cxnLst/>
              <a:rect l="l" t="t" r="r" b="b"/>
              <a:pathLst>
                <a:path w="7171" h="10678" extrusionOk="0">
                  <a:moveTo>
                    <a:pt x="4174" y="0"/>
                  </a:moveTo>
                  <a:cubicBezTo>
                    <a:pt x="3345" y="495"/>
                    <a:pt x="2516" y="960"/>
                    <a:pt x="1673" y="1440"/>
                  </a:cubicBezTo>
                  <a:cubicBezTo>
                    <a:pt x="1280" y="1673"/>
                    <a:pt x="858" y="1920"/>
                    <a:pt x="538" y="2269"/>
                  </a:cubicBezTo>
                  <a:cubicBezTo>
                    <a:pt x="204" y="2633"/>
                    <a:pt x="0" y="3113"/>
                    <a:pt x="102" y="3578"/>
                  </a:cubicBezTo>
                  <a:cubicBezTo>
                    <a:pt x="175" y="3927"/>
                    <a:pt x="407" y="4218"/>
                    <a:pt x="480" y="4567"/>
                  </a:cubicBezTo>
                  <a:cubicBezTo>
                    <a:pt x="553" y="4829"/>
                    <a:pt x="509" y="5120"/>
                    <a:pt x="582" y="5396"/>
                  </a:cubicBezTo>
                  <a:cubicBezTo>
                    <a:pt x="655" y="5614"/>
                    <a:pt x="786" y="5803"/>
                    <a:pt x="916" y="5992"/>
                  </a:cubicBezTo>
                  <a:cubicBezTo>
                    <a:pt x="1731" y="7272"/>
                    <a:pt x="2080" y="8799"/>
                    <a:pt x="2618" y="10210"/>
                  </a:cubicBezTo>
                  <a:cubicBezTo>
                    <a:pt x="2691" y="10385"/>
                    <a:pt x="2793" y="10559"/>
                    <a:pt x="2953" y="10632"/>
                  </a:cubicBezTo>
                  <a:cubicBezTo>
                    <a:pt x="3023" y="10663"/>
                    <a:pt x="3101" y="10677"/>
                    <a:pt x="3179" y="10677"/>
                  </a:cubicBezTo>
                  <a:cubicBezTo>
                    <a:pt x="3247" y="10677"/>
                    <a:pt x="3314" y="10667"/>
                    <a:pt x="3374" y="10646"/>
                  </a:cubicBezTo>
                  <a:cubicBezTo>
                    <a:pt x="4189" y="10457"/>
                    <a:pt x="5003" y="10239"/>
                    <a:pt x="5818" y="10050"/>
                  </a:cubicBezTo>
                  <a:cubicBezTo>
                    <a:pt x="6021" y="9992"/>
                    <a:pt x="6225" y="9992"/>
                    <a:pt x="6385" y="9890"/>
                  </a:cubicBezTo>
                  <a:cubicBezTo>
                    <a:pt x="6720" y="9672"/>
                    <a:pt x="6909" y="9308"/>
                    <a:pt x="7025" y="8930"/>
                  </a:cubicBezTo>
                  <a:cubicBezTo>
                    <a:pt x="7127" y="8537"/>
                    <a:pt x="7156" y="8145"/>
                    <a:pt x="7156" y="7738"/>
                  </a:cubicBezTo>
                  <a:cubicBezTo>
                    <a:pt x="7170" y="6036"/>
                    <a:pt x="7054" y="4320"/>
                    <a:pt x="6952" y="2618"/>
                  </a:cubicBezTo>
                  <a:cubicBezTo>
                    <a:pt x="6909" y="2254"/>
                    <a:pt x="6894" y="1891"/>
                    <a:pt x="6720" y="1585"/>
                  </a:cubicBezTo>
                  <a:cubicBezTo>
                    <a:pt x="6647" y="1411"/>
                    <a:pt x="6516" y="1295"/>
                    <a:pt x="6385" y="1178"/>
                  </a:cubicBezTo>
                  <a:cubicBezTo>
                    <a:pt x="5745" y="596"/>
                    <a:pt x="5003" y="160"/>
                    <a:pt x="4174" y="0"/>
                  </a:cubicBezTo>
                  <a:close/>
                </a:path>
              </a:pathLst>
            </a:custGeom>
            <a:solidFill>
              <a:srgbClr val="83D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7988082" y="2099817"/>
              <a:ext cx="9387" cy="62966"/>
            </a:xfrm>
            <a:custGeom>
              <a:avLst/>
              <a:gdLst/>
              <a:ahLst/>
              <a:cxnLst/>
              <a:rect l="l" t="t" r="r" b="b"/>
              <a:pathLst>
                <a:path w="132" h="947" fill="none" extrusionOk="0">
                  <a:moveTo>
                    <a:pt x="59" y="946"/>
                  </a:moveTo>
                  <a:cubicBezTo>
                    <a:pt x="0" y="786"/>
                    <a:pt x="0" y="204"/>
                    <a:pt x="131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8002518" y="2083394"/>
              <a:ext cx="12516" cy="10705"/>
            </a:xfrm>
            <a:custGeom>
              <a:avLst/>
              <a:gdLst/>
              <a:ahLst/>
              <a:cxnLst/>
              <a:rect l="l" t="t" r="r" b="b"/>
              <a:pathLst>
                <a:path w="176" h="161" fill="none" extrusionOk="0">
                  <a:moveTo>
                    <a:pt x="1" y="161"/>
                  </a:moveTo>
                  <a:cubicBezTo>
                    <a:pt x="45" y="88"/>
                    <a:pt x="103" y="30"/>
                    <a:pt x="176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7910497" y="1485772"/>
              <a:ext cx="193497" cy="131850"/>
            </a:xfrm>
            <a:custGeom>
              <a:avLst/>
              <a:gdLst/>
              <a:ahLst/>
              <a:cxnLst/>
              <a:rect l="l" t="t" r="r" b="b"/>
              <a:pathLst>
                <a:path w="2721" h="1983" extrusionOk="0">
                  <a:moveTo>
                    <a:pt x="393" y="0"/>
                  </a:moveTo>
                  <a:cubicBezTo>
                    <a:pt x="393" y="146"/>
                    <a:pt x="350" y="306"/>
                    <a:pt x="248" y="437"/>
                  </a:cubicBezTo>
                  <a:cubicBezTo>
                    <a:pt x="161" y="582"/>
                    <a:pt x="1" y="713"/>
                    <a:pt x="1" y="873"/>
                  </a:cubicBezTo>
                  <a:cubicBezTo>
                    <a:pt x="1" y="960"/>
                    <a:pt x="59" y="1077"/>
                    <a:pt x="102" y="1149"/>
                  </a:cubicBezTo>
                  <a:cubicBezTo>
                    <a:pt x="486" y="1656"/>
                    <a:pt x="1101" y="1982"/>
                    <a:pt x="1730" y="1982"/>
                  </a:cubicBezTo>
                  <a:cubicBezTo>
                    <a:pt x="1769" y="1982"/>
                    <a:pt x="1809" y="1981"/>
                    <a:pt x="1848" y="1978"/>
                  </a:cubicBezTo>
                  <a:cubicBezTo>
                    <a:pt x="1949" y="1978"/>
                    <a:pt x="2037" y="1978"/>
                    <a:pt x="2109" y="1935"/>
                  </a:cubicBezTo>
                  <a:cubicBezTo>
                    <a:pt x="2168" y="1891"/>
                    <a:pt x="2211" y="1833"/>
                    <a:pt x="2255" y="1789"/>
                  </a:cubicBezTo>
                  <a:cubicBezTo>
                    <a:pt x="2328" y="1673"/>
                    <a:pt x="2415" y="1571"/>
                    <a:pt x="2502" y="1455"/>
                  </a:cubicBezTo>
                  <a:cubicBezTo>
                    <a:pt x="2575" y="1382"/>
                    <a:pt x="2633" y="1295"/>
                    <a:pt x="2677" y="1208"/>
                  </a:cubicBezTo>
                  <a:cubicBezTo>
                    <a:pt x="2720" y="1033"/>
                    <a:pt x="2677" y="844"/>
                    <a:pt x="2633" y="655"/>
                  </a:cubicBezTo>
                  <a:cubicBezTo>
                    <a:pt x="2420" y="697"/>
                    <a:pt x="2197" y="745"/>
                    <a:pt x="1985" y="745"/>
                  </a:cubicBezTo>
                  <a:cubicBezTo>
                    <a:pt x="1834" y="745"/>
                    <a:pt x="1689" y="721"/>
                    <a:pt x="1557" y="655"/>
                  </a:cubicBezTo>
                  <a:cubicBezTo>
                    <a:pt x="1368" y="568"/>
                    <a:pt x="1193" y="422"/>
                    <a:pt x="1019" y="291"/>
                  </a:cubicBezTo>
                  <a:cubicBezTo>
                    <a:pt x="859" y="189"/>
                    <a:pt x="597" y="59"/>
                    <a:pt x="393" y="0"/>
                  </a:cubicBezTo>
                  <a:close/>
                </a:path>
              </a:pathLst>
            </a:custGeom>
            <a:solidFill>
              <a:srgbClr val="A7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7926000" y="1522541"/>
              <a:ext cx="51770" cy="39695"/>
            </a:xfrm>
            <a:custGeom>
              <a:avLst/>
              <a:gdLst/>
              <a:ahLst/>
              <a:cxnLst/>
              <a:rect l="l" t="t" r="r" b="b"/>
              <a:pathLst>
                <a:path w="728" h="597" fill="none" extrusionOk="0">
                  <a:moveTo>
                    <a:pt x="1" y="596"/>
                  </a:moveTo>
                  <a:cubicBezTo>
                    <a:pt x="292" y="480"/>
                    <a:pt x="568" y="262"/>
                    <a:pt x="728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7969450" y="1538964"/>
              <a:ext cx="31076" cy="46477"/>
            </a:xfrm>
            <a:custGeom>
              <a:avLst/>
              <a:gdLst/>
              <a:ahLst/>
              <a:cxnLst/>
              <a:rect l="l" t="t" r="r" b="b"/>
              <a:pathLst>
                <a:path w="437" h="699" fill="none" extrusionOk="0">
                  <a:moveTo>
                    <a:pt x="1" y="698"/>
                  </a:moveTo>
                  <a:cubicBezTo>
                    <a:pt x="190" y="495"/>
                    <a:pt x="335" y="262"/>
                    <a:pt x="437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8005647" y="1543818"/>
              <a:ext cx="19698" cy="60971"/>
            </a:xfrm>
            <a:custGeom>
              <a:avLst/>
              <a:gdLst/>
              <a:ahLst/>
              <a:cxnLst/>
              <a:rect l="l" t="t" r="r" b="b"/>
              <a:pathLst>
                <a:path w="277" h="917" fill="none" extrusionOk="0">
                  <a:moveTo>
                    <a:pt x="1" y="916"/>
                  </a:moveTo>
                  <a:cubicBezTo>
                    <a:pt x="102" y="596"/>
                    <a:pt x="190" y="305"/>
                    <a:pt x="277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8056778" y="1525932"/>
              <a:ext cx="222013" cy="631323"/>
            </a:xfrm>
            <a:custGeom>
              <a:avLst/>
              <a:gdLst/>
              <a:ahLst/>
              <a:cxnLst/>
              <a:rect l="l" t="t" r="r" b="b"/>
              <a:pathLst>
                <a:path w="3122" h="9495" extrusionOk="0">
                  <a:moveTo>
                    <a:pt x="672" y="0"/>
                  </a:moveTo>
                  <a:cubicBezTo>
                    <a:pt x="274" y="0"/>
                    <a:pt x="0" y="250"/>
                    <a:pt x="23" y="996"/>
                  </a:cubicBezTo>
                  <a:cubicBezTo>
                    <a:pt x="154" y="3760"/>
                    <a:pt x="460" y="6537"/>
                    <a:pt x="1463" y="9112"/>
                  </a:cubicBezTo>
                  <a:cubicBezTo>
                    <a:pt x="1507" y="9228"/>
                    <a:pt x="1550" y="9359"/>
                    <a:pt x="1667" y="9432"/>
                  </a:cubicBezTo>
                  <a:cubicBezTo>
                    <a:pt x="1724" y="9475"/>
                    <a:pt x="1793" y="9494"/>
                    <a:pt x="1864" y="9494"/>
                  </a:cubicBezTo>
                  <a:cubicBezTo>
                    <a:pt x="2009" y="9494"/>
                    <a:pt x="2166" y="9413"/>
                    <a:pt x="2263" y="9286"/>
                  </a:cubicBezTo>
                  <a:cubicBezTo>
                    <a:pt x="2409" y="9112"/>
                    <a:pt x="2452" y="8865"/>
                    <a:pt x="2481" y="8646"/>
                  </a:cubicBezTo>
                  <a:cubicBezTo>
                    <a:pt x="2656" y="7628"/>
                    <a:pt x="2816" y="6596"/>
                    <a:pt x="2976" y="5578"/>
                  </a:cubicBezTo>
                  <a:cubicBezTo>
                    <a:pt x="3049" y="5083"/>
                    <a:pt x="3121" y="4603"/>
                    <a:pt x="3019" y="4123"/>
                  </a:cubicBezTo>
                  <a:cubicBezTo>
                    <a:pt x="2961" y="3920"/>
                    <a:pt x="2889" y="3730"/>
                    <a:pt x="2830" y="3512"/>
                  </a:cubicBezTo>
                  <a:cubicBezTo>
                    <a:pt x="2685" y="2800"/>
                    <a:pt x="2947" y="2102"/>
                    <a:pt x="3034" y="1403"/>
                  </a:cubicBezTo>
                  <a:cubicBezTo>
                    <a:pt x="3049" y="1287"/>
                    <a:pt x="3049" y="1185"/>
                    <a:pt x="3019" y="1083"/>
                  </a:cubicBezTo>
                  <a:cubicBezTo>
                    <a:pt x="2961" y="982"/>
                    <a:pt x="2830" y="909"/>
                    <a:pt x="2729" y="851"/>
                  </a:cubicBezTo>
                  <a:cubicBezTo>
                    <a:pt x="2159" y="571"/>
                    <a:pt x="1274" y="0"/>
                    <a:pt x="672" y="0"/>
                  </a:cubicBezTo>
                  <a:close/>
                </a:path>
              </a:pathLst>
            </a:custGeom>
            <a:solidFill>
              <a:srgbClr val="83D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8055284" y="1534111"/>
              <a:ext cx="73530" cy="62900"/>
            </a:xfrm>
            <a:custGeom>
              <a:avLst/>
              <a:gdLst/>
              <a:ahLst/>
              <a:cxnLst/>
              <a:rect l="l" t="t" r="r" b="b"/>
              <a:pathLst>
                <a:path w="1034" h="946" extrusionOk="0">
                  <a:moveTo>
                    <a:pt x="684" y="1"/>
                  </a:moveTo>
                  <a:lnTo>
                    <a:pt x="684" y="1"/>
                  </a:lnTo>
                  <a:cubicBezTo>
                    <a:pt x="597" y="117"/>
                    <a:pt x="742" y="306"/>
                    <a:pt x="742" y="306"/>
                  </a:cubicBezTo>
                  <a:cubicBezTo>
                    <a:pt x="742" y="306"/>
                    <a:pt x="437" y="437"/>
                    <a:pt x="219" y="437"/>
                  </a:cubicBezTo>
                  <a:cubicBezTo>
                    <a:pt x="204" y="437"/>
                    <a:pt x="1" y="582"/>
                    <a:pt x="146" y="946"/>
                  </a:cubicBezTo>
                  <a:cubicBezTo>
                    <a:pt x="146" y="946"/>
                    <a:pt x="1033" y="699"/>
                    <a:pt x="1019" y="495"/>
                  </a:cubicBezTo>
                  <a:cubicBezTo>
                    <a:pt x="946" y="1"/>
                    <a:pt x="684" y="1"/>
                    <a:pt x="684" y="1"/>
                  </a:cubicBezTo>
                  <a:close/>
                </a:path>
              </a:pathLst>
            </a:custGeom>
            <a:solidFill>
              <a:srgbClr val="42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8036013" y="1537967"/>
              <a:ext cx="72108" cy="57115"/>
            </a:xfrm>
            <a:custGeom>
              <a:avLst/>
              <a:gdLst/>
              <a:ahLst/>
              <a:cxnLst/>
              <a:rect l="l" t="t" r="r" b="b"/>
              <a:pathLst>
                <a:path w="1014" h="859" extrusionOk="0">
                  <a:moveTo>
                    <a:pt x="766" y="1"/>
                  </a:moveTo>
                  <a:cubicBezTo>
                    <a:pt x="650" y="88"/>
                    <a:pt x="766" y="321"/>
                    <a:pt x="766" y="321"/>
                  </a:cubicBezTo>
                  <a:cubicBezTo>
                    <a:pt x="766" y="321"/>
                    <a:pt x="539" y="390"/>
                    <a:pt x="337" y="390"/>
                  </a:cubicBezTo>
                  <a:cubicBezTo>
                    <a:pt x="294" y="390"/>
                    <a:pt x="252" y="387"/>
                    <a:pt x="214" y="379"/>
                  </a:cubicBezTo>
                  <a:cubicBezTo>
                    <a:pt x="214" y="378"/>
                    <a:pt x="213" y="378"/>
                    <a:pt x="211" y="378"/>
                  </a:cubicBezTo>
                  <a:cubicBezTo>
                    <a:pt x="189" y="378"/>
                    <a:pt x="1" y="490"/>
                    <a:pt x="83" y="859"/>
                  </a:cubicBezTo>
                  <a:cubicBezTo>
                    <a:pt x="83" y="859"/>
                    <a:pt x="1013" y="713"/>
                    <a:pt x="1013" y="524"/>
                  </a:cubicBezTo>
                  <a:cubicBezTo>
                    <a:pt x="999" y="30"/>
                    <a:pt x="766" y="1"/>
                    <a:pt x="766" y="1"/>
                  </a:cubicBezTo>
                  <a:close/>
                </a:path>
              </a:pathLst>
            </a:custGeom>
            <a:solidFill>
              <a:srgbClr val="42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8019088" y="1534111"/>
              <a:ext cx="128358" cy="185773"/>
            </a:xfrm>
            <a:custGeom>
              <a:avLst/>
              <a:gdLst/>
              <a:ahLst/>
              <a:cxnLst/>
              <a:rect l="l" t="t" r="r" b="b"/>
              <a:pathLst>
                <a:path w="1805" h="2794" extrusionOk="0">
                  <a:moveTo>
                    <a:pt x="1441" y="1"/>
                  </a:moveTo>
                  <a:cubicBezTo>
                    <a:pt x="1339" y="102"/>
                    <a:pt x="1484" y="306"/>
                    <a:pt x="1484" y="306"/>
                  </a:cubicBezTo>
                  <a:cubicBezTo>
                    <a:pt x="1484" y="306"/>
                    <a:pt x="1179" y="437"/>
                    <a:pt x="961" y="437"/>
                  </a:cubicBezTo>
                  <a:cubicBezTo>
                    <a:pt x="853" y="437"/>
                    <a:pt x="658" y="397"/>
                    <a:pt x="481" y="397"/>
                  </a:cubicBezTo>
                  <a:cubicBezTo>
                    <a:pt x="323" y="397"/>
                    <a:pt x="180" y="429"/>
                    <a:pt x="132" y="553"/>
                  </a:cubicBezTo>
                  <a:cubicBezTo>
                    <a:pt x="1" y="800"/>
                    <a:pt x="146" y="2793"/>
                    <a:pt x="146" y="2793"/>
                  </a:cubicBezTo>
                  <a:cubicBezTo>
                    <a:pt x="612" y="2735"/>
                    <a:pt x="931" y="1964"/>
                    <a:pt x="931" y="1964"/>
                  </a:cubicBezTo>
                  <a:lnTo>
                    <a:pt x="888" y="946"/>
                  </a:lnTo>
                  <a:cubicBezTo>
                    <a:pt x="888" y="946"/>
                    <a:pt x="1804" y="684"/>
                    <a:pt x="1761" y="495"/>
                  </a:cubicBezTo>
                  <a:cubicBezTo>
                    <a:pt x="1688" y="15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8067729" y="1596945"/>
              <a:ext cx="14507" cy="66"/>
            </a:xfrm>
            <a:custGeom>
              <a:avLst/>
              <a:gdLst/>
              <a:ahLst/>
              <a:cxnLst/>
              <a:rect l="l" t="t" r="r" b="b"/>
              <a:pathLst>
                <a:path w="204" h="1" fill="none" extrusionOk="0">
                  <a:moveTo>
                    <a:pt x="0" y="1"/>
                  </a:moveTo>
                  <a:lnTo>
                    <a:pt x="204" y="1"/>
                  </a:ln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7988082" y="1646281"/>
              <a:ext cx="250316" cy="522279"/>
            </a:xfrm>
            <a:custGeom>
              <a:avLst/>
              <a:gdLst/>
              <a:ahLst/>
              <a:cxnLst/>
              <a:rect l="l" t="t" r="r" b="b"/>
              <a:pathLst>
                <a:path w="3520" h="7855" extrusionOk="0">
                  <a:moveTo>
                    <a:pt x="1542" y="1"/>
                  </a:moveTo>
                  <a:cubicBezTo>
                    <a:pt x="1149" y="539"/>
                    <a:pt x="611" y="975"/>
                    <a:pt x="0" y="1222"/>
                  </a:cubicBezTo>
                  <a:cubicBezTo>
                    <a:pt x="306" y="1644"/>
                    <a:pt x="320" y="2357"/>
                    <a:pt x="379" y="2880"/>
                  </a:cubicBezTo>
                  <a:cubicBezTo>
                    <a:pt x="509" y="4349"/>
                    <a:pt x="1600" y="7854"/>
                    <a:pt x="2197" y="7854"/>
                  </a:cubicBezTo>
                  <a:cubicBezTo>
                    <a:pt x="3520" y="7840"/>
                    <a:pt x="2415" y="2473"/>
                    <a:pt x="1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7983957" y="1644353"/>
              <a:ext cx="202742" cy="451667"/>
            </a:xfrm>
            <a:custGeom>
              <a:avLst/>
              <a:gdLst/>
              <a:ahLst/>
              <a:cxnLst/>
              <a:rect l="l" t="t" r="r" b="b"/>
              <a:pathLst>
                <a:path w="2851" h="6793" fill="none" extrusionOk="0">
                  <a:moveTo>
                    <a:pt x="1571" y="6793"/>
                  </a:moveTo>
                  <a:cubicBezTo>
                    <a:pt x="1280" y="6545"/>
                    <a:pt x="1135" y="6182"/>
                    <a:pt x="1004" y="5818"/>
                  </a:cubicBezTo>
                  <a:cubicBezTo>
                    <a:pt x="916" y="5556"/>
                    <a:pt x="815" y="5295"/>
                    <a:pt x="771" y="5018"/>
                  </a:cubicBezTo>
                  <a:cubicBezTo>
                    <a:pt x="727" y="4786"/>
                    <a:pt x="727" y="4524"/>
                    <a:pt x="713" y="4291"/>
                  </a:cubicBezTo>
                  <a:cubicBezTo>
                    <a:pt x="698" y="3927"/>
                    <a:pt x="189" y="1484"/>
                    <a:pt x="0" y="1222"/>
                  </a:cubicBezTo>
                  <a:cubicBezTo>
                    <a:pt x="480" y="1019"/>
                    <a:pt x="1251" y="582"/>
                    <a:pt x="1585" y="1"/>
                  </a:cubicBezTo>
                  <a:cubicBezTo>
                    <a:pt x="1964" y="597"/>
                    <a:pt x="1978" y="1411"/>
                    <a:pt x="2153" y="2109"/>
                  </a:cubicBezTo>
                  <a:cubicBezTo>
                    <a:pt x="2371" y="3026"/>
                    <a:pt x="2836" y="3913"/>
                    <a:pt x="2851" y="4844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8143181" y="1665630"/>
              <a:ext cx="12516" cy="172209"/>
            </a:xfrm>
            <a:custGeom>
              <a:avLst/>
              <a:gdLst/>
              <a:ahLst/>
              <a:cxnLst/>
              <a:rect l="l" t="t" r="r" b="b"/>
              <a:pathLst>
                <a:path w="176" h="2590" fill="none" extrusionOk="0">
                  <a:moveTo>
                    <a:pt x="59" y="1"/>
                  </a:moveTo>
                  <a:cubicBezTo>
                    <a:pt x="16" y="350"/>
                    <a:pt x="1" y="699"/>
                    <a:pt x="1" y="1048"/>
                  </a:cubicBezTo>
                  <a:cubicBezTo>
                    <a:pt x="1" y="1222"/>
                    <a:pt x="1" y="1426"/>
                    <a:pt x="59" y="1586"/>
                  </a:cubicBezTo>
                  <a:cubicBezTo>
                    <a:pt x="88" y="1688"/>
                    <a:pt x="132" y="1789"/>
                    <a:pt x="161" y="1891"/>
                  </a:cubicBezTo>
                  <a:cubicBezTo>
                    <a:pt x="175" y="1993"/>
                    <a:pt x="175" y="2080"/>
                    <a:pt x="175" y="2168"/>
                  </a:cubicBezTo>
                  <a:lnTo>
                    <a:pt x="175" y="2589"/>
                  </a:ln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8165937" y="2059922"/>
              <a:ext cx="153176" cy="45080"/>
            </a:xfrm>
            <a:custGeom>
              <a:avLst/>
              <a:gdLst/>
              <a:ahLst/>
              <a:cxnLst/>
              <a:rect l="l" t="t" r="r" b="b"/>
              <a:pathLst>
                <a:path w="2154" h="678" extrusionOk="0">
                  <a:moveTo>
                    <a:pt x="2050" y="1"/>
                  </a:moveTo>
                  <a:cubicBezTo>
                    <a:pt x="2042" y="1"/>
                    <a:pt x="2033" y="2"/>
                    <a:pt x="2023" y="5"/>
                  </a:cubicBezTo>
                  <a:lnTo>
                    <a:pt x="103" y="499"/>
                  </a:lnTo>
                  <a:cubicBezTo>
                    <a:pt x="45" y="514"/>
                    <a:pt x="1" y="543"/>
                    <a:pt x="30" y="601"/>
                  </a:cubicBezTo>
                  <a:cubicBezTo>
                    <a:pt x="42" y="649"/>
                    <a:pt x="64" y="677"/>
                    <a:pt x="104" y="677"/>
                  </a:cubicBezTo>
                  <a:cubicBezTo>
                    <a:pt x="113" y="677"/>
                    <a:pt x="122" y="676"/>
                    <a:pt x="132" y="674"/>
                  </a:cubicBezTo>
                  <a:lnTo>
                    <a:pt x="2066" y="179"/>
                  </a:lnTo>
                  <a:cubicBezTo>
                    <a:pt x="2110" y="164"/>
                    <a:pt x="2153" y="135"/>
                    <a:pt x="2139" y="77"/>
                  </a:cubicBezTo>
                  <a:cubicBezTo>
                    <a:pt x="2115" y="29"/>
                    <a:pt x="2091" y="1"/>
                    <a:pt x="2050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8003798" y="2077476"/>
              <a:ext cx="264610" cy="78525"/>
            </a:xfrm>
            <a:custGeom>
              <a:avLst/>
              <a:gdLst/>
              <a:ahLst/>
              <a:cxnLst/>
              <a:rect l="l" t="t" r="r" b="b"/>
              <a:pathLst>
                <a:path w="3721" h="1181" extrusionOk="0">
                  <a:moveTo>
                    <a:pt x="390" y="206"/>
                  </a:moveTo>
                  <a:lnTo>
                    <a:pt x="390" y="206"/>
                  </a:lnTo>
                  <a:cubicBezTo>
                    <a:pt x="386" y="207"/>
                    <a:pt x="385" y="208"/>
                    <a:pt x="384" y="209"/>
                  </a:cubicBezTo>
                  <a:lnTo>
                    <a:pt x="384" y="209"/>
                  </a:lnTo>
                  <a:cubicBezTo>
                    <a:pt x="386" y="208"/>
                    <a:pt x="388" y="207"/>
                    <a:pt x="390" y="206"/>
                  </a:cubicBezTo>
                  <a:close/>
                  <a:moveTo>
                    <a:pt x="2077" y="1"/>
                  </a:moveTo>
                  <a:cubicBezTo>
                    <a:pt x="1971" y="1"/>
                    <a:pt x="1874" y="2"/>
                    <a:pt x="1816" y="2"/>
                  </a:cubicBezTo>
                  <a:cubicBezTo>
                    <a:pt x="1626" y="2"/>
                    <a:pt x="1379" y="133"/>
                    <a:pt x="1379" y="133"/>
                  </a:cubicBezTo>
                  <a:cubicBezTo>
                    <a:pt x="1261" y="169"/>
                    <a:pt x="624" y="214"/>
                    <a:pt x="436" y="214"/>
                  </a:cubicBezTo>
                  <a:cubicBezTo>
                    <a:pt x="403" y="214"/>
                    <a:pt x="384" y="212"/>
                    <a:pt x="384" y="209"/>
                  </a:cubicBezTo>
                  <a:lnTo>
                    <a:pt x="384" y="209"/>
                  </a:lnTo>
                  <a:cubicBezTo>
                    <a:pt x="0" y="431"/>
                    <a:pt x="288" y="1151"/>
                    <a:pt x="245" y="1180"/>
                  </a:cubicBezTo>
                  <a:lnTo>
                    <a:pt x="1452" y="991"/>
                  </a:lnTo>
                  <a:cubicBezTo>
                    <a:pt x="1685" y="933"/>
                    <a:pt x="2266" y="977"/>
                    <a:pt x="2485" y="919"/>
                  </a:cubicBezTo>
                  <a:cubicBezTo>
                    <a:pt x="2703" y="860"/>
                    <a:pt x="3721" y="410"/>
                    <a:pt x="3706" y="322"/>
                  </a:cubicBezTo>
                  <a:cubicBezTo>
                    <a:pt x="3677" y="235"/>
                    <a:pt x="3532" y="235"/>
                    <a:pt x="3532" y="235"/>
                  </a:cubicBezTo>
                  <a:cubicBezTo>
                    <a:pt x="3532" y="235"/>
                    <a:pt x="3561" y="104"/>
                    <a:pt x="3444" y="90"/>
                  </a:cubicBezTo>
                  <a:cubicBezTo>
                    <a:pt x="3343" y="90"/>
                    <a:pt x="3052" y="264"/>
                    <a:pt x="2935" y="264"/>
                  </a:cubicBezTo>
                  <a:cubicBezTo>
                    <a:pt x="2848" y="264"/>
                    <a:pt x="2514" y="206"/>
                    <a:pt x="2514" y="206"/>
                  </a:cubicBezTo>
                  <a:cubicBezTo>
                    <a:pt x="2688" y="191"/>
                    <a:pt x="2688" y="104"/>
                    <a:pt x="2586" y="46"/>
                  </a:cubicBezTo>
                  <a:cubicBezTo>
                    <a:pt x="2538" y="7"/>
                    <a:pt x="2289" y="1"/>
                    <a:pt x="2077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8147377" y="2091107"/>
              <a:ext cx="36267" cy="2992"/>
            </a:xfrm>
            <a:custGeom>
              <a:avLst/>
              <a:gdLst/>
              <a:ahLst/>
              <a:cxnLst/>
              <a:rect l="l" t="t" r="r" b="b"/>
              <a:pathLst>
                <a:path w="510" h="45" fill="none" extrusionOk="0">
                  <a:moveTo>
                    <a:pt x="509" y="1"/>
                  </a:moveTo>
                  <a:cubicBezTo>
                    <a:pt x="335" y="30"/>
                    <a:pt x="160" y="30"/>
                    <a:pt x="0" y="45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8184569" y="2093035"/>
              <a:ext cx="72464" cy="17487"/>
            </a:xfrm>
            <a:custGeom>
              <a:avLst/>
              <a:gdLst/>
              <a:ahLst/>
              <a:cxnLst/>
              <a:rect l="l" t="t" r="r" b="b"/>
              <a:pathLst>
                <a:path w="1019" h="263" fill="none" extrusionOk="0">
                  <a:moveTo>
                    <a:pt x="1019" y="1"/>
                  </a:moveTo>
                  <a:cubicBezTo>
                    <a:pt x="1019" y="1"/>
                    <a:pt x="670" y="190"/>
                    <a:pt x="582" y="234"/>
                  </a:cubicBezTo>
                  <a:cubicBezTo>
                    <a:pt x="495" y="263"/>
                    <a:pt x="1" y="248"/>
                    <a:pt x="1" y="248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7888807" y="2069830"/>
              <a:ext cx="161354" cy="21343"/>
            </a:xfrm>
            <a:custGeom>
              <a:avLst/>
              <a:gdLst/>
              <a:ahLst/>
              <a:cxnLst/>
              <a:rect l="l" t="t" r="r" b="b"/>
              <a:pathLst>
                <a:path w="2269" h="321" fill="none" extrusionOk="0">
                  <a:moveTo>
                    <a:pt x="2269" y="321"/>
                  </a:moveTo>
                  <a:cubicBezTo>
                    <a:pt x="2211" y="15"/>
                    <a:pt x="1949" y="1"/>
                    <a:pt x="1818" y="30"/>
                  </a:cubicBezTo>
                  <a:cubicBezTo>
                    <a:pt x="1775" y="59"/>
                    <a:pt x="1716" y="74"/>
                    <a:pt x="1687" y="88"/>
                  </a:cubicBezTo>
                  <a:cubicBezTo>
                    <a:pt x="1324" y="248"/>
                    <a:pt x="902" y="30"/>
                    <a:pt x="495" y="88"/>
                  </a:cubicBezTo>
                  <a:cubicBezTo>
                    <a:pt x="320" y="103"/>
                    <a:pt x="160" y="175"/>
                    <a:pt x="0" y="277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7809160" y="1695617"/>
              <a:ext cx="155167" cy="381054"/>
            </a:xfrm>
            <a:custGeom>
              <a:avLst/>
              <a:gdLst/>
              <a:ahLst/>
              <a:cxnLst/>
              <a:rect l="l" t="t" r="r" b="b"/>
              <a:pathLst>
                <a:path w="2182" h="5731" fill="none" extrusionOk="0">
                  <a:moveTo>
                    <a:pt x="2182" y="5731"/>
                  </a:moveTo>
                  <a:cubicBezTo>
                    <a:pt x="1876" y="5222"/>
                    <a:pt x="1658" y="4654"/>
                    <a:pt x="1571" y="4087"/>
                  </a:cubicBezTo>
                  <a:cubicBezTo>
                    <a:pt x="1484" y="3476"/>
                    <a:pt x="1498" y="2807"/>
                    <a:pt x="1149" y="2298"/>
                  </a:cubicBezTo>
                  <a:cubicBezTo>
                    <a:pt x="989" y="2066"/>
                    <a:pt x="757" y="1862"/>
                    <a:pt x="626" y="1586"/>
                  </a:cubicBezTo>
                  <a:cubicBezTo>
                    <a:pt x="495" y="1338"/>
                    <a:pt x="495" y="1033"/>
                    <a:pt x="437" y="728"/>
                  </a:cubicBezTo>
                  <a:cubicBezTo>
                    <a:pt x="393" y="451"/>
                    <a:pt x="277" y="131"/>
                    <a:pt x="0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7705689" y="1611506"/>
              <a:ext cx="55966" cy="38697"/>
            </a:xfrm>
            <a:custGeom>
              <a:avLst/>
              <a:gdLst/>
              <a:ahLst/>
              <a:cxnLst/>
              <a:rect l="l" t="t" r="r" b="b"/>
              <a:pathLst>
                <a:path w="787" h="582" fill="none" extrusionOk="0">
                  <a:moveTo>
                    <a:pt x="1" y="0"/>
                  </a:moveTo>
                  <a:cubicBezTo>
                    <a:pt x="335" y="73"/>
                    <a:pt x="626" y="291"/>
                    <a:pt x="786" y="582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8155626" y="1554390"/>
              <a:ext cx="33138" cy="47474"/>
            </a:xfrm>
            <a:custGeom>
              <a:avLst/>
              <a:gdLst/>
              <a:ahLst/>
              <a:cxnLst/>
              <a:rect l="l" t="t" r="r" b="b"/>
              <a:pathLst>
                <a:path w="466" h="714" fill="none" extrusionOk="0">
                  <a:moveTo>
                    <a:pt x="0" y="714"/>
                  </a:moveTo>
                  <a:cubicBezTo>
                    <a:pt x="59" y="437"/>
                    <a:pt x="248" y="176"/>
                    <a:pt x="466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8014963" y="2089178"/>
              <a:ext cx="20765" cy="64894"/>
            </a:xfrm>
            <a:custGeom>
              <a:avLst/>
              <a:gdLst/>
              <a:ahLst/>
              <a:cxnLst/>
              <a:rect l="l" t="t" r="r" b="b"/>
              <a:pathLst>
                <a:path w="292" h="976" fill="none" extrusionOk="0">
                  <a:moveTo>
                    <a:pt x="131" y="975"/>
                  </a:moveTo>
                  <a:cubicBezTo>
                    <a:pt x="131" y="975"/>
                    <a:pt x="1" y="670"/>
                    <a:pt x="44" y="423"/>
                  </a:cubicBezTo>
                  <a:cubicBezTo>
                    <a:pt x="73" y="146"/>
                    <a:pt x="204" y="59"/>
                    <a:pt x="291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8057347" y="1674340"/>
              <a:ext cx="55966" cy="48405"/>
            </a:xfrm>
            <a:custGeom>
              <a:avLst/>
              <a:gdLst/>
              <a:ahLst/>
              <a:cxnLst/>
              <a:rect l="l" t="t" r="r" b="b"/>
              <a:pathLst>
                <a:path w="787" h="728" fill="none" extrusionOk="0">
                  <a:moveTo>
                    <a:pt x="786" y="0"/>
                  </a:moveTo>
                  <a:cubicBezTo>
                    <a:pt x="786" y="0"/>
                    <a:pt x="364" y="524"/>
                    <a:pt x="1" y="728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008776" y="1730392"/>
              <a:ext cx="25885" cy="11702"/>
            </a:xfrm>
            <a:custGeom>
              <a:avLst/>
              <a:gdLst/>
              <a:ahLst/>
              <a:cxnLst/>
              <a:rect l="l" t="t" r="r" b="b"/>
              <a:pathLst>
                <a:path w="364" h="176" fill="none" extrusionOk="0">
                  <a:moveTo>
                    <a:pt x="0" y="176"/>
                  </a:moveTo>
                  <a:cubicBezTo>
                    <a:pt x="131" y="117"/>
                    <a:pt x="233" y="74"/>
                    <a:pt x="364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8175253" y="1901607"/>
              <a:ext cx="44588" cy="44548"/>
            </a:xfrm>
            <a:custGeom>
              <a:avLst/>
              <a:gdLst/>
              <a:ahLst/>
              <a:cxnLst/>
              <a:rect l="l" t="t" r="r" b="b"/>
              <a:pathLst>
                <a:path w="627" h="670" fill="none" extrusionOk="0">
                  <a:moveTo>
                    <a:pt x="1" y="0"/>
                  </a:moveTo>
                  <a:cubicBezTo>
                    <a:pt x="263" y="189"/>
                    <a:pt x="452" y="422"/>
                    <a:pt x="626" y="669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7698507" y="2168502"/>
              <a:ext cx="95220" cy="32913"/>
            </a:xfrm>
            <a:custGeom>
              <a:avLst/>
              <a:gdLst/>
              <a:ahLst/>
              <a:cxnLst/>
              <a:rect l="l" t="t" r="r" b="b"/>
              <a:pathLst>
                <a:path w="1339" h="495" fill="none" extrusionOk="0">
                  <a:moveTo>
                    <a:pt x="0" y="495"/>
                  </a:moveTo>
                  <a:cubicBezTo>
                    <a:pt x="131" y="335"/>
                    <a:pt x="349" y="262"/>
                    <a:pt x="538" y="204"/>
                  </a:cubicBezTo>
                  <a:cubicBezTo>
                    <a:pt x="742" y="146"/>
                    <a:pt x="960" y="102"/>
                    <a:pt x="1164" y="59"/>
                  </a:cubicBezTo>
                  <a:cubicBezTo>
                    <a:pt x="1222" y="44"/>
                    <a:pt x="1294" y="30"/>
                    <a:pt x="1338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391439" y="3525786"/>
              <a:ext cx="145354" cy="319484"/>
            </a:xfrm>
            <a:custGeom>
              <a:avLst/>
              <a:gdLst/>
              <a:ahLst/>
              <a:cxnLst/>
              <a:rect l="l" t="t" r="r" b="b"/>
              <a:pathLst>
                <a:path w="2044" h="4805" extrusionOk="0">
                  <a:moveTo>
                    <a:pt x="772" y="0"/>
                  </a:moveTo>
                  <a:cubicBezTo>
                    <a:pt x="688" y="0"/>
                    <a:pt x="596" y="7"/>
                    <a:pt x="495" y="22"/>
                  </a:cubicBezTo>
                  <a:cubicBezTo>
                    <a:pt x="495" y="22"/>
                    <a:pt x="88" y="225"/>
                    <a:pt x="30" y="749"/>
                  </a:cubicBezTo>
                  <a:cubicBezTo>
                    <a:pt x="1" y="1098"/>
                    <a:pt x="161" y="2480"/>
                    <a:pt x="131" y="2698"/>
                  </a:cubicBezTo>
                  <a:cubicBezTo>
                    <a:pt x="88" y="2916"/>
                    <a:pt x="30" y="3294"/>
                    <a:pt x="59" y="3440"/>
                  </a:cubicBezTo>
                  <a:cubicBezTo>
                    <a:pt x="161" y="4210"/>
                    <a:pt x="713" y="4661"/>
                    <a:pt x="1091" y="4792"/>
                  </a:cubicBezTo>
                  <a:cubicBezTo>
                    <a:pt x="1123" y="4800"/>
                    <a:pt x="1156" y="4804"/>
                    <a:pt x="1189" y="4804"/>
                  </a:cubicBezTo>
                  <a:cubicBezTo>
                    <a:pt x="1571" y="4804"/>
                    <a:pt x="2043" y="4275"/>
                    <a:pt x="1949" y="3352"/>
                  </a:cubicBezTo>
                  <a:cubicBezTo>
                    <a:pt x="1906" y="3047"/>
                    <a:pt x="1877" y="2640"/>
                    <a:pt x="1877" y="2640"/>
                  </a:cubicBezTo>
                  <a:cubicBezTo>
                    <a:pt x="1877" y="2640"/>
                    <a:pt x="1615" y="1607"/>
                    <a:pt x="1615" y="1113"/>
                  </a:cubicBezTo>
                  <a:cubicBezTo>
                    <a:pt x="1628" y="676"/>
                    <a:pt x="1605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8297356" y="2875901"/>
              <a:ext cx="219311" cy="832189"/>
            </a:xfrm>
            <a:custGeom>
              <a:avLst/>
              <a:gdLst/>
              <a:ahLst/>
              <a:cxnLst/>
              <a:rect l="l" t="t" r="r" b="b"/>
              <a:pathLst>
                <a:path w="3084" h="12516" extrusionOk="0">
                  <a:moveTo>
                    <a:pt x="1378" y="0"/>
                  </a:moveTo>
                  <a:cubicBezTo>
                    <a:pt x="1004" y="0"/>
                    <a:pt x="769" y="147"/>
                    <a:pt x="407" y="328"/>
                  </a:cubicBezTo>
                  <a:cubicBezTo>
                    <a:pt x="567" y="822"/>
                    <a:pt x="320" y="1753"/>
                    <a:pt x="160" y="3236"/>
                  </a:cubicBezTo>
                  <a:cubicBezTo>
                    <a:pt x="0" y="4734"/>
                    <a:pt x="1527" y="9272"/>
                    <a:pt x="1527" y="9272"/>
                  </a:cubicBezTo>
                  <a:cubicBezTo>
                    <a:pt x="1527" y="9272"/>
                    <a:pt x="1265" y="9825"/>
                    <a:pt x="1454" y="10145"/>
                  </a:cubicBezTo>
                  <a:cubicBezTo>
                    <a:pt x="1454" y="10145"/>
                    <a:pt x="1542" y="12239"/>
                    <a:pt x="1614" y="12515"/>
                  </a:cubicBezTo>
                  <a:cubicBezTo>
                    <a:pt x="1614" y="12515"/>
                    <a:pt x="2015" y="12348"/>
                    <a:pt x="2486" y="12348"/>
                  </a:cubicBezTo>
                  <a:cubicBezTo>
                    <a:pt x="2681" y="12348"/>
                    <a:pt x="2888" y="12377"/>
                    <a:pt x="3083" y="12457"/>
                  </a:cubicBezTo>
                  <a:cubicBezTo>
                    <a:pt x="3083" y="12457"/>
                    <a:pt x="2691" y="10378"/>
                    <a:pt x="2807" y="10072"/>
                  </a:cubicBezTo>
                  <a:cubicBezTo>
                    <a:pt x="2938" y="9767"/>
                    <a:pt x="2662" y="9039"/>
                    <a:pt x="2560" y="8821"/>
                  </a:cubicBezTo>
                  <a:cubicBezTo>
                    <a:pt x="2472" y="8589"/>
                    <a:pt x="2429" y="2306"/>
                    <a:pt x="2691" y="1200"/>
                  </a:cubicBezTo>
                  <a:cubicBezTo>
                    <a:pt x="2632" y="633"/>
                    <a:pt x="2545" y="488"/>
                    <a:pt x="2225" y="240"/>
                  </a:cubicBezTo>
                  <a:cubicBezTo>
                    <a:pt x="2051" y="80"/>
                    <a:pt x="1774" y="37"/>
                    <a:pt x="1527" y="8"/>
                  </a:cubicBezTo>
                  <a:cubicBezTo>
                    <a:pt x="1475" y="3"/>
                    <a:pt x="1426" y="0"/>
                    <a:pt x="1378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7675750" y="2108394"/>
              <a:ext cx="857475" cy="1354202"/>
            </a:xfrm>
            <a:custGeom>
              <a:avLst/>
              <a:gdLst/>
              <a:ahLst/>
              <a:cxnLst/>
              <a:rect l="l" t="t" r="r" b="b"/>
              <a:pathLst>
                <a:path w="12058" h="20367" extrusionOk="0">
                  <a:moveTo>
                    <a:pt x="9445" y="0"/>
                  </a:moveTo>
                  <a:cubicBezTo>
                    <a:pt x="7223" y="0"/>
                    <a:pt x="2285" y="1133"/>
                    <a:pt x="495" y="2053"/>
                  </a:cubicBezTo>
                  <a:cubicBezTo>
                    <a:pt x="495" y="2053"/>
                    <a:pt x="0" y="2853"/>
                    <a:pt x="87" y="3522"/>
                  </a:cubicBezTo>
                  <a:cubicBezTo>
                    <a:pt x="130" y="4032"/>
                    <a:pt x="475" y="5256"/>
                    <a:pt x="2126" y="5256"/>
                  </a:cubicBezTo>
                  <a:cubicBezTo>
                    <a:pt x="2173" y="5256"/>
                    <a:pt x="2220" y="5255"/>
                    <a:pt x="2269" y="5253"/>
                  </a:cubicBezTo>
                  <a:cubicBezTo>
                    <a:pt x="4029" y="5180"/>
                    <a:pt x="4901" y="4700"/>
                    <a:pt x="5774" y="4308"/>
                  </a:cubicBezTo>
                  <a:cubicBezTo>
                    <a:pt x="6647" y="3930"/>
                    <a:pt x="8028" y="3581"/>
                    <a:pt x="8028" y="3581"/>
                  </a:cubicBezTo>
                  <a:lnTo>
                    <a:pt x="8028" y="3581"/>
                  </a:lnTo>
                  <a:cubicBezTo>
                    <a:pt x="7810" y="4104"/>
                    <a:pt x="7796" y="4366"/>
                    <a:pt x="7839" y="4511"/>
                  </a:cubicBezTo>
                  <a:cubicBezTo>
                    <a:pt x="7887" y="4632"/>
                    <a:pt x="8255" y="4762"/>
                    <a:pt x="8454" y="4762"/>
                  </a:cubicBezTo>
                  <a:cubicBezTo>
                    <a:pt x="8495" y="4762"/>
                    <a:pt x="8529" y="4757"/>
                    <a:pt x="8552" y="4744"/>
                  </a:cubicBezTo>
                  <a:cubicBezTo>
                    <a:pt x="8785" y="9834"/>
                    <a:pt x="8625" y="14634"/>
                    <a:pt x="9352" y="20146"/>
                  </a:cubicBezTo>
                  <a:cubicBezTo>
                    <a:pt x="9741" y="20297"/>
                    <a:pt x="10095" y="20366"/>
                    <a:pt x="10407" y="20366"/>
                  </a:cubicBezTo>
                  <a:cubicBezTo>
                    <a:pt x="11028" y="20366"/>
                    <a:pt x="11485" y="20092"/>
                    <a:pt x="11737" y="19637"/>
                  </a:cubicBezTo>
                  <a:cubicBezTo>
                    <a:pt x="11403" y="18968"/>
                    <a:pt x="11403" y="17921"/>
                    <a:pt x="11432" y="17179"/>
                  </a:cubicBezTo>
                  <a:cubicBezTo>
                    <a:pt x="11461" y="14096"/>
                    <a:pt x="12057" y="744"/>
                    <a:pt x="10312" y="105"/>
                  </a:cubicBezTo>
                  <a:cubicBezTo>
                    <a:pt x="10120" y="33"/>
                    <a:pt x="9821" y="0"/>
                    <a:pt x="9445" y="0"/>
                  </a:cubicBezTo>
                  <a:close/>
                </a:path>
              </a:pathLst>
            </a:custGeom>
            <a:solidFill>
              <a:srgbClr val="268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7708818" y="2221695"/>
              <a:ext cx="694058" cy="1150809"/>
            </a:xfrm>
            <a:custGeom>
              <a:avLst/>
              <a:gdLst/>
              <a:ahLst/>
              <a:cxnLst/>
              <a:rect l="l" t="t" r="r" b="b"/>
              <a:pathLst>
                <a:path w="9760" h="17308" fill="none" extrusionOk="0">
                  <a:moveTo>
                    <a:pt x="859" y="0"/>
                  </a:moveTo>
                  <a:cubicBezTo>
                    <a:pt x="0" y="1877"/>
                    <a:pt x="320" y="2444"/>
                    <a:pt x="1746" y="2735"/>
                  </a:cubicBezTo>
                  <a:cubicBezTo>
                    <a:pt x="2720" y="2924"/>
                    <a:pt x="5978" y="1702"/>
                    <a:pt x="8029" y="742"/>
                  </a:cubicBezTo>
                  <a:cubicBezTo>
                    <a:pt x="7782" y="1527"/>
                    <a:pt x="8756" y="2124"/>
                    <a:pt x="9120" y="2924"/>
                  </a:cubicBezTo>
                  <a:cubicBezTo>
                    <a:pt x="9250" y="3244"/>
                    <a:pt x="8669" y="4145"/>
                    <a:pt x="8654" y="4742"/>
                  </a:cubicBezTo>
                  <a:cubicBezTo>
                    <a:pt x="8611" y="5513"/>
                    <a:pt x="9265" y="6312"/>
                    <a:pt x="9469" y="7054"/>
                  </a:cubicBezTo>
                  <a:cubicBezTo>
                    <a:pt x="9760" y="8203"/>
                    <a:pt x="9512" y="9381"/>
                    <a:pt x="9338" y="10545"/>
                  </a:cubicBezTo>
                  <a:cubicBezTo>
                    <a:pt x="9003" y="12799"/>
                    <a:pt x="8930" y="15053"/>
                    <a:pt x="9178" y="17308"/>
                  </a:cubicBezTo>
                </a:path>
              </a:pathLst>
            </a:custGeom>
            <a:noFill/>
            <a:ln w="1100" cap="flat" cmpd="sng">
              <a:solidFill>
                <a:srgbClr val="7157E4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7759522" y="2213916"/>
              <a:ext cx="59023" cy="120945"/>
            </a:xfrm>
            <a:custGeom>
              <a:avLst/>
              <a:gdLst/>
              <a:ahLst/>
              <a:cxnLst/>
              <a:rect l="l" t="t" r="r" b="b"/>
              <a:pathLst>
                <a:path w="830" h="1819" fill="none" extrusionOk="0">
                  <a:moveTo>
                    <a:pt x="829" y="1"/>
                  </a:moveTo>
                  <a:cubicBezTo>
                    <a:pt x="727" y="815"/>
                    <a:pt x="669" y="1266"/>
                    <a:pt x="0" y="1819"/>
                  </a:cubicBezTo>
                </a:path>
              </a:pathLst>
            </a:custGeom>
            <a:noFill/>
            <a:ln w="1100" cap="flat" cmpd="sng">
              <a:solidFill>
                <a:srgbClr val="7157E4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8330424" y="3356034"/>
              <a:ext cx="163488" cy="37766"/>
            </a:xfrm>
            <a:custGeom>
              <a:avLst/>
              <a:gdLst/>
              <a:ahLst/>
              <a:cxnLst/>
              <a:rect l="l" t="t" r="r" b="b"/>
              <a:pathLst>
                <a:path w="2299" h="568" fill="none" extrusionOk="0">
                  <a:moveTo>
                    <a:pt x="0" y="160"/>
                  </a:moveTo>
                  <a:cubicBezTo>
                    <a:pt x="0" y="160"/>
                    <a:pt x="1062" y="568"/>
                    <a:pt x="2298" y="0"/>
                  </a:cubicBezTo>
                </a:path>
              </a:pathLst>
            </a:custGeom>
            <a:noFill/>
            <a:ln w="1100" cap="flat" cmpd="sng">
              <a:solidFill>
                <a:srgbClr val="7157E4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7926000" y="1416155"/>
              <a:ext cx="51770" cy="39695"/>
            </a:xfrm>
            <a:custGeom>
              <a:avLst/>
              <a:gdLst/>
              <a:ahLst/>
              <a:cxnLst/>
              <a:rect l="l" t="t" r="r" b="b"/>
              <a:pathLst>
                <a:path w="728" h="597" fill="none" extrusionOk="0">
                  <a:moveTo>
                    <a:pt x="1" y="596"/>
                  </a:moveTo>
                  <a:cubicBezTo>
                    <a:pt x="292" y="480"/>
                    <a:pt x="568" y="262"/>
                    <a:pt x="728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7969450" y="1432579"/>
              <a:ext cx="31076" cy="46477"/>
            </a:xfrm>
            <a:custGeom>
              <a:avLst/>
              <a:gdLst/>
              <a:ahLst/>
              <a:cxnLst/>
              <a:rect l="l" t="t" r="r" b="b"/>
              <a:pathLst>
                <a:path w="437" h="699" fill="none" extrusionOk="0">
                  <a:moveTo>
                    <a:pt x="1" y="699"/>
                  </a:moveTo>
                  <a:cubicBezTo>
                    <a:pt x="190" y="495"/>
                    <a:pt x="335" y="262"/>
                    <a:pt x="437" y="0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8005647" y="1436435"/>
              <a:ext cx="19698" cy="60040"/>
            </a:xfrm>
            <a:custGeom>
              <a:avLst/>
              <a:gdLst/>
              <a:ahLst/>
              <a:cxnLst/>
              <a:rect l="l" t="t" r="r" b="b"/>
              <a:pathLst>
                <a:path w="277" h="903" fill="none" extrusionOk="0">
                  <a:moveTo>
                    <a:pt x="1" y="902"/>
                  </a:moveTo>
                  <a:cubicBezTo>
                    <a:pt x="102" y="597"/>
                    <a:pt x="190" y="306"/>
                    <a:pt x="277" y="1"/>
                  </a:cubicBezTo>
                </a:path>
              </a:pathLst>
            </a:custGeom>
            <a:noFill/>
            <a:ln w="1100" cap="flat" cmpd="sng">
              <a:solidFill>
                <a:srgbClr val="6DE3C2"/>
              </a:solidFill>
              <a:prstDash val="solid"/>
              <a:miter lim="145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7860859" y="1376859"/>
              <a:ext cx="71397" cy="89429"/>
            </a:xfrm>
            <a:custGeom>
              <a:avLst/>
              <a:gdLst/>
              <a:ahLst/>
              <a:cxnLst/>
              <a:rect l="l" t="t" r="r" b="b"/>
              <a:pathLst>
                <a:path w="1004" h="1345" extrusionOk="0">
                  <a:moveTo>
                    <a:pt x="562" y="1"/>
                  </a:moveTo>
                  <a:cubicBezTo>
                    <a:pt x="514" y="1"/>
                    <a:pt x="466" y="8"/>
                    <a:pt x="422" y="24"/>
                  </a:cubicBezTo>
                  <a:cubicBezTo>
                    <a:pt x="219" y="97"/>
                    <a:pt x="73" y="315"/>
                    <a:pt x="44" y="533"/>
                  </a:cubicBezTo>
                  <a:cubicBezTo>
                    <a:pt x="0" y="780"/>
                    <a:pt x="117" y="1042"/>
                    <a:pt x="291" y="1202"/>
                  </a:cubicBezTo>
                  <a:cubicBezTo>
                    <a:pt x="419" y="1294"/>
                    <a:pt x="582" y="1345"/>
                    <a:pt x="740" y="1345"/>
                  </a:cubicBezTo>
                  <a:cubicBezTo>
                    <a:pt x="832" y="1345"/>
                    <a:pt x="923" y="1327"/>
                    <a:pt x="1004" y="1289"/>
                  </a:cubicBezTo>
                  <a:lnTo>
                    <a:pt x="975" y="271"/>
                  </a:lnTo>
                  <a:cubicBezTo>
                    <a:pt x="918" y="100"/>
                    <a:pt x="736" y="1"/>
                    <a:pt x="562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7889092" y="1404453"/>
              <a:ext cx="33423" cy="38764"/>
            </a:xfrm>
            <a:custGeom>
              <a:avLst/>
              <a:gdLst/>
              <a:ahLst/>
              <a:cxnLst/>
              <a:rect l="l" t="t" r="r" b="b"/>
              <a:pathLst>
                <a:path w="470" h="583" extrusionOk="0">
                  <a:moveTo>
                    <a:pt x="99" y="1"/>
                  </a:moveTo>
                  <a:cubicBezTo>
                    <a:pt x="24" y="1"/>
                    <a:pt x="15" y="119"/>
                    <a:pt x="98" y="133"/>
                  </a:cubicBezTo>
                  <a:cubicBezTo>
                    <a:pt x="214" y="147"/>
                    <a:pt x="258" y="263"/>
                    <a:pt x="287" y="409"/>
                  </a:cubicBezTo>
                  <a:cubicBezTo>
                    <a:pt x="229" y="365"/>
                    <a:pt x="171" y="351"/>
                    <a:pt x="98" y="351"/>
                  </a:cubicBezTo>
                  <a:cubicBezTo>
                    <a:pt x="93" y="350"/>
                    <a:pt x="89" y="350"/>
                    <a:pt x="85" y="350"/>
                  </a:cubicBezTo>
                  <a:cubicBezTo>
                    <a:pt x="9" y="350"/>
                    <a:pt x="1" y="468"/>
                    <a:pt x="83" y="482"/>
                  </a:cubicBezTo>
                  <a:cubicBezTo>
                    <a:pt x="171" y="496"/>
                    <a:pt x="258" y="511"/>
                    <a:pt x="331" y="569"/>
                  </a:cubicBezTo>
                  <a:cubicBezTo>
                    <a:pt x="346" y="578"/>
                    <a:pt x="362" y="582"/>
                    <a:pt x="376" y="582"/>
                  </a:cubicBezTo>
                  <a:cubicBezTo>
                    <a:pt x="430" y="582"/>
                    <a:pt x="470" y="527"/>
                    <a:pt x="447" y="482"/>
                  </a:cubicBezTo>
                  <a:cubicBezTo>
                    <a:pt x="447" y="278"/>
                    <a:pt x="316" y="45"/>
                    <a:pt x="112" y="2"/>
                  </a:cubicBezTo>
                  <a:cubicBezTo>
                    <a:pt x="108" y="1"/>
                    <a:pt x="104" y="1"/>
                    <a:pt x="99" y="1"/>
                  </a:cubicBezTo>
                  <a:close/>
                </a:path>
              </a:pathLst>
            </a:custGeom>
            <a:solidFill>
              <a:srgbClr val="42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7901181" y="1250526"/>
              <a:ext cx="278263" cy="310708"/>
            </a:xfrm>
            <a:custGeom>
              <a:avLst/>
              <a:gdLst/>
              <a:ahLst/>
              <a:cxnLst/>
              <a:rect l="l" t="t" r="r" b="b"/>
              <a:pathLst>
                <a:path w="3913" h="4673" extrusionOk="0">
                  <a:moveTo>
                    <a:pt x="1906" y="1"/>
                  </a:moveTo>
                  <a:cubicBezTo>
                    <a:pt x="1857" y="1"/>
                    <a:pt x="1809" y="2"/>
                    <a:pt x="1760" y="4"/>
                  </a:cubicBezTo>
                  <a:cubicBezTo>
                    <a:pt x="1615" y="33"/>
                    <a:pt x="1499" y="48"/>
                    <a:pt x="1353" y="106"/>
                  </a:cubicBezTo>
                  <a:cubicBezTo>
                    <a:pt x="117" y="615"/>
                    <a:pt x="1" y="2520"/>
                    <a:pt x="510" y="3597"/>
                  </a:cubicBezTo>
                  <a:cubicBezTo>
                    <a:pt x="786" y="4193"/>
                    <a:pt x="1368" y="4644"/>
                    <a:pt x="2022" y="4673"/>
                  </a:cubicBezTo>
                  <a:cubicBezTo>
                    <a:pt x="2030" y="4673"/>
                    <a:pt x="2039" y="4673"/>
                    <a:pt x="2047" y="4673"/>
                  </a:cubicBezTo>
                  <a:cubicBezTo>
                    <a:pt x="2993" y="4673"/>
                    <a:pt x="3623" y="3836"/>
                    <a:pt x="3782" y="2942"/>
                  </a:cubicBezTo>
                  <a:cubicBezTo>
                    <a:pt x="3913" y="2273"/>
                    <a:pt x="3840" y="1269"/>
                    <a:pt x="3477" y="702"/>
                  </a:cubicBezTo>
                  <a:cubicBezTo>
                    <a:pt x="3140" y="177"/>
                    <a:pt x="2516" y="1"/>
                    <a:pt x="1906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8037008" y="1400197"/>
              <a:ext cx="38045" cy="74136"/>
            </a:xfrm>
            <a:custGeom>
              <a:avLst/>
              <a:gdLst/>
              <a:ahLst/>
              <a:cxnLst/>
              <a:rect l="l" t="t" r="r" b="b"/>
              <a:pathLst>
                <a:path w="535" h="1115" extrusionOk="0">
                  <a:moveTo>
                    <a:pt x="200" y="0"/>
                  </a:moveTo>
                  <a:cubicBezTo>
                    <a:pt x="192" y="0"/>
                    <a:pt x="185" y="7"/>
                    <a:pt x="185" y="22"/>
                  </a:cubicBezTo>
                  <a:cubicBezTo>
                    <a:pt x="185" y="197"/>
                    <a:pt x="229" y="386"/>
                    <a:pt x="316" y="546"/>
                  </a:cubicBezTo>
                  <a:cubicBezTo>
                    <a:pt x="345" y="633"/>
                    <a:pt x="461" y="764"/>
                    <a:pt x="389" y="851"/>
                  </a:cubicBezTo>
                  <a:cubicBezTo>
                    <a:pt x="330" y="938"/>
                    <a:pt x="170" y="996"/>
                    <a:pt x="54" y="1011"/>
                  </a:cubicBezTo>
                  <a:cubicBezTo>
                    <a:pt x="0" y="1038"/>
                    <a:pt x="21" y="1114"/>
                    <a:pt x="82" y="1114"/>
                  </a:cubicBezTo>
                  <a:cubicBezTo>
                    <a:pt x="87" y="1114"/>
                    <a:pt x="92" y="1114"/>
                    <a:pt x="98" y="1113"/>
                  </a:cubicBezTo>
                  <a:cubicBezTo>
                    <a:pt x="214" y="1069"/>
                    <a:pt x="534" y="967"/>
                    <a:pt x="534" y="778"/>
                  </a:cubicBezTo>
                  <a:cubicBezTo>
                    <a:pt x="534" y="706"/>
                    <a:pt x="403" y="575"/>
                    <a:pt x="360" y="473"/>
                  </a:cubicBezTo>
                  <a:cubicBezTo>
                    <a:pt x="287" y="327"/>
                    <a:pt x="272" y="167"/>
                    <a:pt x="214" y="22"/>
                  </a:cubicBezTo>
                  <a:cubicBezTo>
                    <a:pt x="214" y="7"/>
                    <a:pt x="207" y="0"/>
                    <a:pt x="200" y="0"/>
                  </a:cubicBezTo>
                  <a:close/>
                </a:path>
              </a:pathLst>
            </a:custGeom>
            <a:solidFill>
              <a:srgbClr val="42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8019088" y="1503857"/>
              <a:ext cx="58383" cy="20745"/>
            </a:xfrm>
            <a:custGeom>
              <a:avLst/>
              <a:gdLst/>
              <a:ahLst/>
              <a:cxnLst/>
              <a:rect l="l" t="t" r="r" b="b"/>
              <a:pathLst>
                <a:path w="821" h="312" extrusionOk="0">
                  <a:moveTo>
                    <a:pt x="739" y="0"/>
                  </a:moveTo>
                  <a:cubicBezTo>
                    <a:pt x="719" y="0"/>
                    <a:pt x="698" y="10"/>
                    <a:pt x="684" y="34"/>
                  </a:cubicBezTo>
                  <a:cubicBezTo>
                    <a:pt x="629" y="144"/>
                    <a:pt x="525" y="195"/>
                    <a:pt x="420" y="195"/>
                  </a:cubicBezTo>
                  <a:cubicBezTo>
                    <a:pt x="387" y="195"/>
                    <a:pt x="353" y="190"/>
                    <a:pt x="321" y="179"/>
                  </a:cubicBezTo>
                  <a:cubicBezTo>
                    <a:pt x="219" y="165"/>
                    <a:pt x="146" y="77"/>
                    <a:pt x="30" y="48"/>
                  </a:cubicBezTo>
                  <a:cubicBezTo>
                    <a:pt x="15" y="48"/>
                    <a:pt x="1" y="77"/>
                    <a:pt x="1" y="92"/>
                  </a:cubicBezTo>
                  <a:cubicBezTo>
                    <a:pt x="59" y="237"/>
                    <a:pt x="277" y="296"/>
                    <a:pt x="422" y="310"/>
                  </a:cubicBezTo>
                  <a:cubicBezTo>
                    <a:pt x="434" y="311"/>
                    <a:pt x="446" y="312"/>
                    <a:pt x="457" y="312"/>
                  </a:cubicBezTo>
                  <a:cubicBezTo>
                    <a:pt x="603" y="312"/>
                    <a:pt x="733" y="227"/>
                    <a:pt x="801" y="92"/>
                  </a:cubicBezTo>
                  <a:cubicBezTo>
                    <a:pt x="820" y="43"/>
                    <a:pt x="780" y="0"/>
                    <a:pt x="739" y="0"/>
                  </a:cubicBezTo>
                  <a:close/>
                </a:path>
              </a:pathLst>
            </a:custGeom>
            <a:solidFill>
              <a:srgbClr val="42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7995336" y="1407445"/>
              <a:ext cx="17636" cy="15559"/>
            </a:xfrm>
            <a:custGeom>
              <a:avLst/>
              <a:gdLst/>
              <a:ahLst/>
              <a:cxnLst/>
              <a:rect l="l" t="t" r="r" b="b"/>
              <a:pathLst>
                <a:path w="248" h="234" extrusionOk="0">
                  <a:moveTo>
                    <a:pt x="117" y="0"/>
                  </a:moveTo>
                  <a:cubicBezTo>
                    <a:pt x="58" y="0"/>
                    <a:pt x="0" y="58"/>
                    <a:pt x="0" y="131"/>
                  </a:cubicBezTo>
                  <a:cubicBezTo>
                    <a:pt x="0" y="175"/>
                    <a:pt x="58" y="233"/>
                    <a:pt x="131" y="233"/>
                  </a:cubicBezTo>
                  <a:cubicBezTo>
                    <a:pt x="189" y="233"/>
                    <a:pt x="247" y="175"/>
                    <a:pt x="247" y="102"/>
                  </a:cubicBezTo>
                  <a:cubicBezTo>
                    <a:pt x="247" y="29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8095606" y="1403389"/>
              <a:ext cx="16640" cy="15692"/>
            </a:xfrm>
            <a:custGeom>
              <a:avLst/>
              <a:gdLst/>
              <a:ahLst/>
              <a:cxnLst/>
              <a:rect l="l" t="t" r="r" b="b"/>
              <a:pathLst>
                <a:path w="234" h="236" extrusionOk="0">
                  <a:moveTo>
                    <a:pt x="125" y="1"/>
                  </a:moveTo>
                  <a:cubicBezTo>
                    <a:pt x="118" y="1"/>
                    <a:pt x="110" y="2"/>
                    <a:pt x="103" y="3"/>
                  </a:cubicBezTo>
                  <a:cubicBezTo>
                    <a:pt x="45" y="3"/>
                    <a:pt x="1" y="61"/>
                    <a:pt x="1" y="134"/>
                  </a:cubicBezTo>
                  <a:cubicBezTo>
                    <a:pt x="1" y="192"/>
                    <a:pt x="45" y="236"/>
                    <a:pt x="117" y="236"/>
                  </a:cubicBezTo>
                  <a:cubicBezTo>
                    <a:pt x="175" y="236"/>
                    <a:pt x="234" y="192"/>
                    <a:pt x="234" y="119"/>
                  </a:cubicBezTo>
                  <a:cubicBezTo>
                    <a:pt x="234" y="54"/>
                    <a:pt x="187" y="1"/>
                    <a:pt x="125" y="1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7977699" y="1377989"/>
              <a:ext cx="42525" cy="15027"/>
            </a:xfrm>
            <a:custGeom>
              <a:avLst/>
              <a:gdLst/>
              <a:ahLst/>
              <a:cxnLst/>
              <a:rect l="l" t="t" r="r" b="b"/>
              <a:pathLst>
                <a:path w="598" h="226" extrusionOk="0">
                  <a:moveTo>
                    <a:pt x="437" y="1"/>
                  </a:moveTo>
                  <a:cubicBezTo>
                    <a:pt x="389" y="1"/>
                    <a:pt x="340" y="7"/>
                    <a:pt x="292" y="7"/>
                  </a:cubicBezTo>
                  <a:cubicBezTo>
                    <a:pt x="205" y="7"/>
                    <a:pt x="103" y="22"/>
                    <a:pt x="59" y="80"/>
                  </a:cubicBezTo>
                  <a:cubicBezTo>
                    <a:pt x="15" y="94"/>
                    <a:pt x="1" y="109"/>
                    <a:pt x="1" y="138"/>
                  </a:cubicBezTo>
                  <a:cubicBezTo>
                    <a:pt x="1" y="167"/>
                    <a:pt x="30" y="225"/>
                    <a:pt x="88" y="225"/>
                  </a:cubicBezTo>
                  <a:cubicBezTo>
                    <a:pt x="234" y="225"/>
                    <a:pt x="379" y="225"/>
                    <a:pt x="510" y="152"/>
                  </a:cubicBezTo>
                  <a:cubicBezTo>
                    <a:pt x="597" y="109"/>
                    <a:pt x="583" y="36"/>
                    <a:pt x="510" y="7"/>
                  </a:cubicBezTo>
                  <a:cubicBezTo>
                    <a:pt x="486" y="2"/>
                    <a:pt x="461" y="1"/>
                    <a:pt x="437" y="1"/>
                  </a:cubicBezTo>
                  <a:close/>
                </a:path>
              </a:pathLst>
            </a:custGeom>
            <a:solidFill>
              <a:srgbClr val="33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8081170" y="1374133"/>
              <a:ext cx="42454" cy="14960"/>
            </a:xfrm>
            <a:custGeom>
              <a:avLst/>
              <a:gdLst/>
              <a:ahLst/>
              <a:cxnLst/>
              <a:rect l="l" t="t" r="r" b="b"/>
              <a:pathLst>
                <a:path w="597" h="225" extrusionOk="0">
                  <a:moveTo>
                    <a:pt x="437" y="0"/>
                  </a:moveTo>
                  <a:cubicBezTo>
                    <a:pt x="388" y="0"/>
                    <a:pt x="340" y="7"/>
                    <a:pt x="291" y="7"/>
                  </a:cubicBezTo>
                  <a:cubicBezTo>
                    <a:pt x="204" y="7"/>
                    <a:pt x="102" y="21"/>
                    <a:pt x="58" y="80"/>
                  </a:cubicBezTo>
                  <a:cubicBezTo>
                    <a:pt x="15" y="94"/>
                    <a:pt x="0" y="123"/>
                    <a:pt x="0" y="138"/>
                  </a:cubicBezTo>
                  <a:cubicBezTo>
                    <a:pt x="0" y="167"/>
                    <a:pt x="29" y="225"/>
                    <a:pt x="88" y="225"/>
                  </a:cubicBezTo>
                  <a:cubicBezTo>
                    <a:pt x="233" y="225"/>
                    <a:pt x="378" y="225"/>
                    <a:pt x="509" y="152"/>
                  </a:cubicBezTo>
                  <a:cubicBezTo>
                    <a:pt x="597" y="123"/>
                    <a:pt x="582" y="50"/>
                    <a:pt x="509" y="7"/>
                  </a:cubicBezTo>
                  <a:cubicBezTo>
                    <a:pt x="485" y="2"/>
                    <a:pt x="461" y="0"/>
                    <a:pt x="437" y="0"/>
                  </a:cubicBezTo>
                  <a:close/>
                </a:path>
              </a:pathLst>
            </a:custGeom>
            <a:solidFill>
              <a:srgbClr val="33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7781212" y="1214953"/>
              <a:ext cx="258636" cy="357916"/>
            </a:xfrm>
            <a:custGeom>
              <a:avLst/>
              <a:gdLst/>
              <a:ahLst/>
              <a:cxnLst/>
              <a:rect l="l" t="t" r="r" b="b"/>
              <a:pathLst>
                <a:path w="3637" h="5383" extrusionOk="0">
                  <a:moveTo>
                    <a:pt x="2423" y="0"/>
                  </a:moveTo>
                  <a:cubicBezTo>
                    <a:pt x="2415" y="0"/>
                    <a:pt x="2408" y="1"/>
                    <a:pt x="2400" y="1"/>
                  </a:cubicBezTo>
                  <a:cubicBezTo>
                    <a:pt x="1673" y="16"/>
                    <a:pt x="975" y="365"/>
                    <a:pt x="495" y="1048"/>
                  </a:cubicBezTo>
                  <a:cubicBezTo>
                    <a:pt x="1" y="1746"/>
                    <a:pt x="73" y="3899"/>
                    <a:pt x="611" y="4684"/>
                  </a:cubicBezTo>
                  <a:cubicBezTo>
                    <a:pt x="782" y="4940"/>
                    <a:pt x="1319" y="5382"/>
                    <a:pt x="1804" y="5382"/>
                  </a:cubicBezTo>
                  <a:cubicBezTo>
                    <a:pt x="2145" y="5382"/>
                    <a:pt x="2460" y="5164"/>
                    <a:pt x="2604" y="4510"/>
                  </a:cubicBezTo>
                  <a:cubicBezTo>
                    <a:pt x="2691" y="4102"/>
                    <a:pt x="2197" y="2023"/>
                    <a:pt x="2124" y="1601"/>
                  </a:cubicBezTo>
                  <a:cubicBezTo>
                    <a:pt x="2066" y="1237"/>
                    <a:pt x="2211" y="859"/>
                    <a:pt x="2458" y="656"/>
                  </a:cubicBezTo>
                  <a:cubicBezTo>
                    <a:pt x="2560" y="568"/>
                    <a:pt x="2691" y="496"/>
                    <a:pt x="2822" y="496"/>
                  </a:cubicBezTo>
                  <a:cubicBezTo>
                    <a:pt x="3157" y="496"/>
                    <a:pt x="3433" y="1106"/>
                    <a:pt x="3637" y="1601"/>
                  </a:cubicBezTo>
                  <a:cubicBezTo>
                    <a:pt x="3622" y="1252"/>
                    <a:pt x="3506" y="888"/>
                    <a:pt x="3360" y="597"/>
                  </a:cubicBezTo>
                  <a:cubicBezTo>
                    <a:pt x="3331" y="525"/>
                    <a:pt x="3273" y="452"/>
                    <a:pt x="3215" y="379"/>
                  </a:cubicBezTo>
                  <a:cubicBezTo>
                    <a:pt x="3046" y="210"/>
                    <a:pt x="2659" y="0"/>
                    <a:pt x="2423" y="0"/>
                  </a:cubicBezTo>
                  <a:close/>
                </a:path>
              </a:pathLst>
            </a:custGeom>
            <a:solidFill>
              <a:srgbClr val="1F8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7969450" y="1203384"/>
              <a:ext cx="217249" cy="117089"/>
            </a:xfrm>
            <a:custGeom>
              <a:avLst/>
              <a:gdLst/>
              <a:ahLst/>
              <a:cxnLst/>
              <a:rect l="l" t="t" r="r" b="b"/>
              <a:pathLst>
                <a:path w="3055" h="1761" extrusionOk="0">
                  <a:moveTo>
                    <a:pt x="1426" y="1"/>
                  </a:moveTo>
                  <a:cubicBezTo>
                    <a:pt x="1150" y="1"/>
                    <a:pt x="902" y="73"/>
                    <a:pt x="699" y="248"/>
                  </a:cubicBezTo>
                  <a:cubicBezTo>
                    <a:pt x="1" y="873"/>
                    <a:pt x="757" y="1760"/>
                    <a:pt x="990" y="1760"/>
                  </a:cubicBezTo>
                  <a:cubicBezTo>
                    <a:pt x="2618" y="1760"/>
                    <a:pt x="3055" y="990"/>
                    <a:pt x="2793" y="73"/>
                  </a:cubicBezTo>
                  <a:cubicBezTo>
                    <a:pt x="2648" y="1"/>
                    <a:pt x="1819" y="1"/>
                    <a:pt x="1426" y="1"/>
                  </a:cubicBezTo>
                  <a:close/>
                </a:path>
              </a:pathLst>
            </a:custGeom>
            <a:solidFill>
              <a:srgbClr val="1F8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8385252" y="1249795"/>
              <a:ext cx="351722" cy="302729"/>
            </a:xfrm>
            <a:custGeom>
              <a:avLst/>
              <a:gdLst/>
              <a:ahLst/>
              <a:cxnLst/>
              <a:rect l="l" t="t" r="r" b="b"/>
              <a:pathLst>
                <a:path w="4946" h="4553" extrusionOk="0">
                  <a:moveTo>
                    <a:pt x="2473" y="1"/>
                  </a:moveTo>
                  <a:cubicBezTo>
                    <a:pt x="1106" y="1"/>
                    <a:pt x="0" y="902"/>
                    <a:pt x="0" y="2008"/>
                  </a:cubicBezTo>
                  <a:cubicBezTo>
                    <a:pt x="0" y="2939"/>
                    <a:pt x="757" y="3695"/>
                    <a:pt x="1833" y="3957"/>
                  </a:cubicBezTo>
                  <a:cubicBezTo>
                    <a:pt x="1716" y="4277"/>
                    <a:pt x="1455" y="4553"/>
                    <a:pt x="1455" y="4553"/>
                  </a:cubicBezTo>
                  <a:cubicBezTo>
                    <a:pt x="2066" y="4553"/>
                    <a:pt x="2429" y="4291"/>
                    <a:pt x="2647" y="4000"/>
                  </a:cubicBezTo>
                  <a:cubicBezTo>
                    <a:pt x="3927" y="3928"/>
                    <a:pt x="4945" y="3055"/>
                    <a:pt x="4945" y="2008"/>
                  </a:cubicBezTo>
                  <a:cubicBezTo>
                    <a:pt x="4945" y="902"/>
                    <a:pt x="3825" y="1"/>
                    <a:pt x="2473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8455584" y="1319411"/>
              <a:ext cx="206937" cy="137435"/>
            </a:xfrm>
            <a:custGeom>
              <a:avLst/>
              <a:gdLst/>
              <a:ahLst/>
              <a:cxnLst/>
              <a:rect l="l" t="t" r="r" b="b"/>
              <a:pathLst>
                <a:path w="2910" h="2067" extrusionOk="0">
                  <a:moveTo>
                    <a:pt x="844" y="1"/>
                  </a:moveTo>
                  <a:cubicBezTo>
                    <a:pt x="247" y="15"/>
                    <a:pt x="0" y="757"/>
                    <a:pt x="437" y="1164"/>
                  </a:cubicBezTo>
                  <a:lnTo>
                    <a:pt x="1455" y="2066"/>
                  </a:lnTo>
                  <a:lnTo>
                    <a:pt x="2473" y="1164"/>
                  </a:lnTo>
                  <a:cubicBezTo>
                    <a:pt x="2909" y="757"/>
                    <a:pt x="2662" y="15"/>
                    <a:pt x="2080" y="1"/>
                  </a:cubicBezTo>
                  <a:lnTo>
                    <a:pt x="2036" y="1"/>
                  </a:lnTo>
                  <a:cubicBezTo>
                    <a:pt x="1818" y="1"/>
                    <a:pt x="1600" y="103"/>
                    <a:pt x="1455" y="248"/>
                  </a:cubicBezTo>
                  <a:cubicBezTo>
                    <a:pt x="1309" y="88"/>
                    <a:pt x="112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7188550" y="1385170"/>
              <a:ext cx="408612" cy="352065"/>
            </a:xfrm>
            <a:custGeom>
              <a:avLst/>
              <a:gdLst/>
              <a:ahLst/>
              <a:cxnLst/>
              <a:rect l="l" t="t" r="r" b="b"/>
              <a:pathLst>
                <a:path w="5746" h="5295" extrusionOk="0">
                  <a:moveTo>
                    <a:pt x="2881" y="1"/>
                  </a:moveTo>
                  <a:cubicBezTo>
                    <a:pt x="1295" y="1"/>
                    <a:pt x="1" y="1048"/>
                    <a:pt x="1" y="2328"/>
                  </a:cubicBezTo>
                  <a:cubicBezTo>
                    <a:pt x="1" y="3564"/>
                    <a:pt x="1193" y="4568"/>
                    <a:pt x="2677" y="4655"/>
                  </a:cubicBezTo>
                  <a:cubicBezTo>
                    <a:pt x="2939" y="4989"/>
                    <a:pt x="3375" y="5295"/>
                    <a:pt x="4102" y="5295"/>
                  </a:cubicBezTo>
                  <a:cubicBezTo>
                    <a:pt x="4102" y="5295"/>
                    <a:pt x="3782" y="4975"/>
                    <a:pt x="3637" y="4582"/>
                  </a:cubicBezTo>
                  <a:cubicBezTo>
                    <a:pt x="4859" y="4306"/>
                    <a:pt x="5746" y="3404"/>
                    <a:pt x="5746" y="2328"/>
                  </a:cubicBezTo>
                  <a:cubicBezTo>
                    <a:pt x="5746" y="1048"/>
                    <a:pt x="4466" y="1"/>
                    <a:pt x="2881" y="1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7305461" y="1600868"/>
              <a:ext cx="40392" cy="32913"/>
            </a:xfrm>
            <a:custGeom>
              <a:avLst/>
              <a:gdLst/>
              <a:ahLst/>
              <a:cxnLst/>
              <a:rect l="l" t="t" r="r" b="b"/>
              <a:pathLst>
                <a:path w="568" h="495" extrusionOk="0">
                  <a:moveTo>
                    <a:pt x="0" y="0"/>
                  </a:moveTo>
                  <a:lnTo>
                    <a:pt x="291" y="233"/>
                  </a:lnTo>
                  <a:lnTo>
                    <a:pt x="568" y="49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ADE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7265140" y="1537967"/>
              <a:ext cx="107593" cy="78392"/>
            </a:xfrm>
            <a:custGeom>
              <a:avLst/>
              <a:gdLst/>
              <a:ahLst/>
              <a:cxnLst/>
              <a:rect l="l" t="t" r="r" b="b"/>
              <a:pathLst>
                <a:path w="1513" h="1179" extrusionOk="0">
                  <a:moveTo>
                    <a:pt x="509" y="1"/>
                  </a:moveTo>
                  <a:cubicBezTo>
                    <a:pt x="233" y="1"/>
                    <a:pt x="0" y="219"/>
                    <a:pt x="0" y="510"/>
                  </a:cubicBezTo>
                  <a:lnTo>
                    <a:pt x="0" y="670"/>
                  </a:lnTo>
                  <a:cubicBezTo>
                    <a:pt x="0" y="961"/>
                    <a:pt x="233" y="1179"/>
                    <a:pt x="509" y="1179"/>
                  </a:cubicBezTo>
                  <a:lnTo>
                    <a:pt x="1004" y="1179"/>
                  </a:lnTo>
                  <a:cubicBezTo>
                    <a:pt x="1280" y="1179"/>
                    <a:pt x="1513" y="961"/>
                    <a:pt x="1513" y="670"/>
                  </a:cubicBezTo>
                  <a:lnTo>
                    <a:pt x="1513" y="510"/>
                  </a:lnTo>
                  <a:cubicBezTo>
                    <a:pt x="1513" y="233"/>
                    <a:pt x="1295" y="1"/>
                    <a:pt x="1004" y="1"/>
                  </a:cubicBezTo>
                  <a:close/>
                </a:path>
              </a:pathLst>
            </a:custGeom>
            <a:solidFill>
              <a:srgbClr val="ADE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7384042" y="1572808"/>
              <a:ext cx="61086" cy="49402"/>
            </a:xfrm>
            <a:custGeom>
              <a:avLst/>
              <a:gdLst/>
              <a:ahLst/>
              <a:cxnLst/>
              <a:rect l="l" t="t" r="r" b="b"/>
              <a:pathLst>
                <a:path w="859" h="743" extrusionOk="0">
                  <a:moveTo>
                    <a:pt x="1" y="0"/>
                  </a:moveTo>
                  <a:lnTo>
                    <a:pt x="1" y="742"/>
                  </a:lnTo>
                  <a:lnTo>
                    <a:pt x="437" y="37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2654" y="1479987"/>
              <a:ext cx="164554" cy="118020"/>
            </a:xfrm>
            <a:custGeom>
              <a:avLst/>
              <a:gdLst/>
              <a:ahLst/>
              <a:cxnLst/>
              <a:rect l="l" t="t" r="r" b="b"/>
              <a:pathLst>
                <a:path w="2314" h="1775" extrusionOk="0">
                  <a:moveTo>
                    <a:pt x="888" y="0"/>
                  </a:moveTo>
                  <a:cubicBezTo>
                    <a:pt x="408" y="0"/>
                    <a:pt x="1" y="393"/>
                    <a:pt x="1" y="887"/>
                  </a:cubicBezTo>
                  <a:cubicBezTo>
                    <a:pt x="1" y="1382"/>
                    <a:pt x="408" y="1774"/>
                    <a:pt x="888" y="1774"/>
                  </a:cubicBezTo>
                  <a:lnTo>
                    <a:pt x="1426" y="1774"/>
                  </a:lnTo>
                  <a:cubicBezTo>
                    <a:pt x="1906" y="1774"/>
                    <a:pt x="2313" y="1382"/>
                    <a:pt x="2313" y="887"/>
                  </a:cubicBezTo>
                  <a:cubicBezTo>
                    <a:pt x="2313" y="393"/>
                    <a:pt x="1906" y="0"/>
                    <a:pt x="1426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7460560" y="1448071"/>
              <a:ext cx="72464" cy="67753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510" y="0"/>
                  </a:moveTo>
                  <a:cubicBezTo>
                    <a:pt x="234" y="0"/>
                    <a:pt x="1" y="218"/>
                    <a:pt x="1" y="509"/>
                  </a:cubicBezTo>
                  <a:cubicBezTo>
                    <a:pt x="1" y="800"/>
                    <a:pt x="219" y="1018"/>
                    <a:pt x="510" y="1018"/>
                  </a:cubicBezTo>
                  <a:cubicBezTo>
                    <a:pt x="801" y="1018"/>
                    <a:pt x="1019" y="786"/>
                    <a:pt x="1019" y="509"/>
                  </a:cubicBezTo>
                  <a:cubicBezTo>
                    <a:pt x="1019" y="247"/>
                    <a:pt x="801" y="0"/>
                    <a:pt x="510" y="0"/>
                  </a:cubicBez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7493699" y="1464494"/>
              <a:ext cx="22827" cy="33910"/>
            </a:xfrm>
            <a:custGeom>
              <a:avLst/>
              <a:gdLst/>
              <a:ahLst/>
              <a:cxnLst/>
              <a:rect l="l" t="t" r="r" b="b"/>
              <a:pathLst>
                <a:path w="321" h="510" extrusionOk="0">
                  <a:moveTo>
                    <a:pt x="131" y="0"/>
                  </a:moveTo>
                  <a:lnTo>
                    <a:pt x="0" y="15"/>
                  </a:lnTo>
                  <a:lnTo>
                    <a:pt x="0" y="88"/>
                  </a:lnTo>
                  <a:lnTo>
                    <a:pt x="131" y="59"/>
                  </a:lnTo>
                  <a:lnTo>
                    <a:pt x="131" y="451"/>
                  </a:lnTo>
                  <a:lnTo>
                    <a:pt x="15" y="451"/>
                  </a:lnTo>
                  <a:lnTo>
                    <a:pt x="15" y="509"/>
                  </a:lnTo>
                  <a:lnTo>
                    <a:pt x="320" y="509"/>
                  </a:lnTo>
                  <a:lnTo>
                    <a:pt x="320" y="451"/>
                  </a:lnTo>
                  <a:lnTo>
                    <a:pt x="204" y="45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352113" y="1735246"/>
              <a:ext cx="360043" cy="236970"/>
            </a:xfrm>
            <a:custGeom>
              <a:avLst/>
              <a:gdLst/>
              <a:ahLst/>
              <a:cxnLst/>
              <a:rect l="l" t="t" r="r" b="b"/>
              <a:pathLst>
                <a:path w="5063" h="3564" extrusionOk="0">
                  <a:moveTo>
                    <a:pt x="1" y="1"/>
                  </a:moveTo>
                  <a:lnTo>
                    <a:pt x="1" y="2837"/>
                  </a:lnTo>
                  <a:lnTo>
                    <a:pt x="2110" y="2837"/>
                  </a:lnTo>
                  <a:lnTo>
                    <a:pt x="2532" y="3564"/>
                  </a:lnTo>
                  <a:lnTo>
                    <a:pt x="2953" y="2837"/>
                  </a:lnTo>
                  <a:lnTo>
                    <a:pt x="5062" y="2837"/>
                  </a:lnTo>
                  <a:lnTo>
                    <a:pt x="5062" y="1"/>
                  </a:lnTo>
                  <a:close/>
                </a:path>
              </a:pathLst>
            </a:custGeom>
            <a:solidFill>
              <a:srgbClr val="7DC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8437948" y="1798147"/>
              <a:ext cx="45583" cy="68684"/>
            </a:xfrm>
            <a:custGeom>
              <a:avLst/>
              <a:gdLst/>
              <a:ahLst/>
              <a:cxnLst/>
              <a:rect l="l" t="t" r="r" b="b"/>
              <a:pathLst>
                <a:path w="641" h="1033" extrusionOk="0">
                  <a:moveTo>
                    <a:pt x="1" y="0"/>
                  </a:moveTo>
                  <a:lnTo>
                    <a:pt x="1" y="1033"/>
                  </a:lnTo>
                  <a:lnTo>
                    <a:pt x="641" y="1033"/>
                  </a:lnTo>
                  <a:lnTo>
                    <a:pt x="641" y="916"/>
                  </a:lnTo>
                  <a:lnTo>
                    <a:pt x="132" y="91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8493843" y="1795221"/>
              <a:ext cx="8320" cy="71610"/>
            </a:xfrm>
            <a:custGeom>
              <a:avLst/>
              <a:gdLst/>
              <a:ahLst/>
              <a:cxnLst/>
              <a:rect l="l" t="t" r="r" b="b"/>
              <a:pathLst>
                <a:path w="117" h="1077" extrusionOk="0">
                  <a:moveTo>
                    <a:pt x="0" y="0"/>
                  </a:moveTo>
                  <a:lnTo>
                    <a:pt x="0" y="160"/>
                  </a:lnTo>
                  <a:lnTo>
                    <a:pt x="117" y="160"/>
                  </a:lnTo>
                  <a:lnTo>
                    <a:pt x="117" y="0"/>
                  </a:lnTo>
                  <a:close/>
                  <a:moveTo>
                    <a:pt x="0" y="306"/>
                  </a:moveTo>
                  <a:lnTo>
                    <a:pt x="0" y="1077"/>
                  </a:lnTo>
                  <a:lnTo>
                    <a:pt x="117" y="1077"/>
                  </a:lnTo>
                  <a:lnTo>
                    <a:pt x="117" y="3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8520724" y="1795221"/>
              <a:ext cx="48712" cy="71610"/>
            </a:xfrm>
            <a:custGeom>
              <a:avLst/>
              <a:gdLst/>
              <a:ahLst/>
              <a:cxnLst/>
              <a:rect l="l" t="t" r="r" b="b"/>
              <a:pathLst>
                <a:path w="685" h="1077" extrusionOk="0">
                  <a:moveTo>
                    <a:pt x="1" y="0"/>
                  </a:moveTo>
                  <a:lnTo>
                    <a:pt x="1" y="1077"/>
                  </a:lnTo>
                  <a:lnTo>
                    <a:pt x="131" y="1077"/>
                  </a:lnTo>
                  <a:lnTo>
                    <a:pt x="131" y="699"/>
                  </a:lnTo>
                  <a:lnTo>
                    <a:pt x="524" y="1077"/>
                  </a:lnTo>
                  <a:lnTo>
                    <a:pt x="684" y="1077"/>
                  </a:lnTo>
                  <a:lnTo>
                    <a:pt x="262" y="669"/>
                  </a:lnTo>
                  <a:lnTo>
                    <a:pt x="670" y="306"/>
                  </a:lnTo>
                  <a:lnTo>
                    <a:pt x="510" y="306"/>
                  </a:lnTo>
                  <a:lnTo>
                    <a:pt x="131" y="6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8571428" y="1814570"/>
              <a:ext cx="51770" cy="53258"/>
            </a:xfrm>
            <a:custGeom>
              <a:avLst/>
              <a:gdLst/>
              <a:ahLst/>
              <a:cxnLst/>
              <a:rect l="l" t="t" r="r" b="b"/>
              <a:pathLst>
                <a:path w="728" h="801" extrusionOk="0">
                  <a:moveTo>
                    <a:pt x="378" y="102"/>
                  </a:moveTo>
                  <a:cubicBezTo>
                    <a:pt x="451" y="102"/>
                    <a:pt x="495" y="117"/>
                    <a:pt x="538" y="160"/>
                  </a:cubicBezTo>
                  <a:cubicBezTo>
                    <a:pt x="567" y="204"/>
                    <a:pt x="596" y="262"/>
                    <a:pt x="596" y="335"/>
                  </a:cubicBezTo>
                  <a:lnTo>
                    <a:pt x="146" y="335"/>
                  </a:lnTo>
                  <a:cubicBezTo>
                    <a:pt x="146" y="262"/>
                    <a:pt x="175" y="204"/>
                    <a:pt x="218" y="160"/>
                  </a:cubicBezTo>
                  <a:cubicBezTo>
                    <a:pt x="262" y="117"/>
                    <a:pt x="320" y="102"/>
                    <a:pt x="378" y="102"/>
                  </a:cubicBezTo>
                  <a:close/>
                  <a:moveTo>
                    <a:pt x="378" y="0"/>
                  </a:moveTo>
                  <a:cubicBezTo>
                    <a:pt x="262" y="0"/>
                    <a:pt x="175" y="29"/>
                    <a:pt x="102" y="102"/>
                  </a:cubicBezTo>
                  <a:cubicBezTo>
                    <a:pt x="44" y="175"/>
                    <a:pt x="0" y="277"/>
                    <a:pt x="0" y="408"/>
                  </a:cubicBezTo>
                  <a:cubicBezTo>
                    <a:pt x="0" y="524"/>
                    <a:pt x="44" y="626"/>
                    <a:pt x="117" y="698"/>
                  </a:cubicBezTo>
                  <a:cubicBezTo>
                    <a:pt x="189" y="771"/>
                    <a:pt x="277" y="800"/>
                    <a:pt x="407" y="800"/>
                  </a:cubicBezTo>
                  <a:cubicBezTo>
                    <a:pt x="451" y="800"/>
                    <a:pt x="509" y="800"/>
                    <a:pt x="553" y="786"/>
                  </a:cubicBezTo>
                  <a:cubicBezTo>
                    <a:pt x="596" y="771"/>
                    <a:pt x="640" y="757"/>
                    <a:pt x="698" y="742"/>
                  </a:cubicBezTo>
                  <a:lnTo>
                    <a:pt x="698" y="626"/>
                  </a:lnTo>
                  <a:cubicBezTo>
                    <a:pt x="640" y="655"/>
                    <a:pt x="596" y="669"/>
                    <a:pt x="553" y="684"/>
                  </a:cubicBezTo>
                  <a:cubicBezTo>
                    <a:pt x="509" y="684"/>
                    <a:pt x="466" y="698"/>
                    <a:pt x="407" y="698"/>
                  </a:cubicBezTo>
                  <a:cubicBezTo>
                    <a:pt x="335" y="698"/>
                    <a:pt x="262" y="669"/>
                    <a:pt x="218" y="626"/>
                  </a:cubicBezTo>
                  <a:cubicBezTo>
                    <a:pt x="175" y="582"/>
                    <a:pt x="146" y="509"/>
                    <a:pt x="131" y="422"/>
                  </a:cubicBezTo>
                  <a:lnTo>
                    <a:pt x="727" y="422"/>
                  </a:lnTo>
                  <a:lnTo>
                    <a:pt x="727" y="364"/>
                  </a:lnTo>
                  <a:cubicBezTo>
                    <a:pt x="727" y="248"/>
                    <a:pt x="684" y="160"/>
                    <a:pt x="626" y="88"/>
                  </a:cubicBezTo>
                  <a:cubicBezTo>
                    <a:pt x="567" y="29"/>
                    <a:pt x="495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8116850" y="4280775"/>
              <a:ext cx="161400" cy="16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13123E-0DB4-4AD4-B3B8-5B1BC825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46" y="866714"/>
            <a:ext cx="6379749" cy="41334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4"/>
          <p:cNvSpPr txBox="1">
            <a:spLocks noGrp="1"/>
          </p:cNvSpPr>
          <p:nvPr>
            <p:ph type="title"/>
          </p:nvPr>
        </p:nvSpPr>
        <p:spPr>
          <a:xfrm>
            <a:off x="478664" y="294675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entrepreneurs and small firms leverage social media</a:t>
            </a:r>
            <a:endParaRPr dirty="0"/>
          </a:p>
        </p:txBody>
      </p:sp>
      <p:grpSp>
        <p:nvGrpSpPr>
          <p:cNvPr id="762" name="Google Shape;762;p24"/>
          <p:cNvGrpSpPr/>
          <p:nvPr/>
        </p:nvGrpSpPr>
        <p:grpSpPr>
          <a:xfrm>
            <a:off x="2261926" y="1923975"/>
            <a:ext cx="4620013" cy="4620026"/>
            <a:chOff x="2261926" y="2000175"/>
            <a:chExt cx="4620013" cy="4620026"/>
          </a:xfrm>
        </p:grpSpPr>
        <p:sp>
          <p:nvSpPr>
            <p:cNvPr id="763" name="Google Shape;763;p24"/>
            <p:cNvSpPr/>
            <p:nvPr/>
          </p:nvSpPr>
          <p:spPr>
            <a:xfrm>
              <a:off x="2261926" y="2000175"/>
              <a:ext cx="4620000" cy="4620000"/>
            </a:xfrm>
            <a:prstGeom prst="blockArc">
              <a:avLst>
                <a:gd name="adj1" fmla="val 10800000"/>
                <a:gd name="adj2" fmla="val 21561341"/>
                <a:gd name="adj3" fmla="val 1311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2261939" y="2000175"/>
              <a:ext cx="4620000" cy="4620000"/>
            </a:xfrm>
            <a:prstGeom prst="blockArc">
              <a:avLst>
                <a:gd name="adj1" fmla="val 13606718"/>
                <a:gd name="adj2" fmla="val 21561341"/>
                <a:gd name="adj3" fmla="val 1311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2261939" y="2000201"/>
              <a:ext cx="4620000" cy="4620000"/>
            </a:xfrm>
            <a:prstGeom prst="blockArc">
              <a:avLst>
                <a:gd name="adj1" fmla="val 16216804"/>
                <a:gd name="adj2" fmla="val 21561341"/>
                <a:gd name="adj3" fmla="val 1311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2261939" y="2000175"/>
              <a:ext cx="4620000" cy="4620000"/>
            </a:xfrm>
            <a:prstGeom prst="blockArc">
              <a:avLst>
                <a:gd name="adj1" fmla="val 18781083"/>
                <a:gd name="adj2" fmla="val 21581051"/>
                <a:gd name="adj3" fmla="val 1311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 txBox="1"/>
            <p:nvPr/>
          </p:nvSpPr>
          <p:spPr>
            <a:xfrm>
              <a:off x="2483294" y="3294040"/>
              <a:ext cx="5844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8" name="Google Shape;768;p24"/>
            <p:cNvSpPr txBox="1"/>
            <p:nvPr/>
          </p:nvSpPr>
          <p:spPr>
            <a:xfrm>
              <a:off x="5040089" y="2316870"/>
              <a:ext cx="5844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9" name="Google Shape;769;p24"/>
            <p:cNvSpPr txBox="1"/>
            <p:nvPr/>
          </p:nvSpPr>
          <p:spPr>
            <a:xfrm>
              <a:off x="3519376" y="2316870"/>
              <a:ext cx="5844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0" name="Google Shape;770;p24"/>
            <p:cNvSpPr txBox="1"/>
            <p:nvPr/>
          </p:nvSpPr>
          <p:spPr>
            <a:xfrm>
              <a:off x="6076171" y="3294040"/>
              <a:ext cx="5844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5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1828800" y="1458639"/>
            <a:ext cx="2185448" cy="761625"/>
            <a:chOff x="1828800" y="1458639"/>
            <a:chExt cx="2185448" cy="761625"/>
          </a:xfrm>
        </p:grpSpPr>
        <p:sp>
          <p:nvSpPr>
            <p:cNvPr id="772" name="Google Shape;772;p24"/>
            <p:cNvSpPr txBox="1"/>
            <p:nvPr/>
          </p:nvSpPr>
          <p:spPr>
            <a:xfrm>
              <a:off x="1828800" y="1458639"/>
              <a:ext cx="2185448" cy="2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Marketing Channel</a:t>
              </a:r>
              <a:endParaRPr sz="20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" name="Google Shape;773;p24"/>
            <p:cNvSpPr txBox="1"/>
            <p:nvPr/>
          </p:nvSpPr>
          <p:spPr>
            <a:xfrm>
              <a:off x="1828800" y="1648464"/>
              <a:ext cx="16899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Conducting marketing activities, brand awareness, strategy.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4" name="Google Shape;774;p24"/>
          <p:cNvGrpSpPr/>
          <p:nvPr/>
        </p:nvGrpSpPr>
        <p:grpSpPr>
          <a:xfrm>
            <a:off x="5250170" y="1389939"/>
            <a:ext cx="2065030" cy="830313"/>
            <a:chOff x="5250170" y="1389939"/>
            <a:chExt cx="2065030" cy="830313"/>
          </a:xfrm>
        </p:grpSpPr>
        <p:sp>
          <p:nvSpPr>
            <p:cNvPr id="775" name="Google Shape;775;p24"/>
            <p:cNvSpPr txBox="1"/>
            <p:nvPr/>
          </p:nvSpPr>
          <p:spPr>
            <a:xfrm>
              <a:off x="5488200" y="1389939"/>
              <a:ext cx="18270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Customer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6" name="Google Shape;776;p24"/>
            <p:cNvSpPr txBox="1"/>
            <p:nvPr/>
          </p:nvSpPr>
          <p:spPr>
            <a:xfrm>
              <a:off x="5250170" y="1648452"/>
              <a:ext cx="206503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Reach a wider customer, directly interact with customers.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380999" y="3376364"/>
            <a:ext cx="2003643" cy="830325"/>
            <a:chOff x="380999" y="3376364"/>
            <a:chExt cx="2003643" cy="830325"/>
          </a:xfrm>
        </p:grpSpPr>
        <p:sp>
          <p:nvSpPr>
            <p:cNvPr id="778" name="Google Shape;778;p24"/>
            <p:cNvSpPr txBox="1"/>
            <p:nvPr/>
          </p:nvSpPr>
          <p:spPr>
            <a:xfrm>
              <a:off x="380999" y="3376364"/>
              <a:ext cx="2003643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Sales</a:t>
              </a: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9" name="Google Shape;779;p24"/>
            <p:cNvSpPr txBox="1"/>
            <p:nvPr/>
          </p:nvSpPr>
          <p:spPr>
            <a:xfrm>
              <a:off x="381000" y="3634889"/>
              <a:ext cx="16899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 increase sales through social media features.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0" name="Google Shape;780;p24"/>
          <p:cNvGrpSpPr/>
          <p:nvPr/>
        </p:nvGrpSpPr>
        <p:grpSpPr>
          <a:xfrm>
            <a:off x="6936000" y="3376364"/>
            <a:ext cx="1827000" cy="830325"/>
            <a:chOff x="6936000" y="3376364"/>
            <a:chExt cx="1827000" cy="830325"/>
          </a:xfrm>
        </p:grpSpPr>
        <p:sp>
          <p:nvSpPr>
            <p:cNvPr id="781" name="Google Shape;781;p24"/>
            <p:cNvSpPr txBox="1"/>
            <p:nvPr/>
          </p:nvSpPr>
          <p:spPr>
            <a:xfrm>
              <a:off x="6936000" y="3376364"/>
              <a:ext cx="18270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Exposure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2" name="Google Shape;782;p24"/>
            <p:cNvSpPr txBox="1"/>
            <p:nvPr/>
          </p:nvSpPr>
          <p:spPr>
            <a:xfrm>
              <a:off x="7073100" y="3634889"/>
              <a:ext cx="16899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Brand and product exposure to increase awareness.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3" name="Google Shape;783;p24"/>
          <p:cNvSpPr/>
          <p:nvPr/>
        </p:nvSpPr>
        <p:spPr>
          <a:xfrm>
            <a:off x="574670" y="2844083"/>
            <a:ext cx="523046" cy="502933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24"/>
          <p:cNvGrpSpPr/>
          <p:nvPr/>
        </p:nvGrpSpPr>
        <p:grpSpPr>
          <a:xfrm>
            <a:off x="2112509" y="855424"/>
            <a:ext cx="502919" cy="502926"/>
            <a:chOff x="-6329100" y="3632100"/>
            <a:chExt cx="293025" cy="291450"/>
          </a:xfrm>
        </p:grpSpPr>
        <p:sp>
          <p:nvSpPr>
            <p:cNvPr id="785" name="Google Shape;785;p24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4"/>
          <p:cNvGrpSpPr/>
          <p:nvPr/>
        </p:nvGrpSpPr>
        <p:grpSpPr>
          <a:xfrm>
            <a:off x="6680963" y="855432"/>
            <a:ext cx="502927" cy="502911"/>
            <a:chOff x="946175" y="3619500"/>
            <a:chExt cx="296975" cy="293825"/>
          </a:xfrm>
        </p:grpSpPr>
        <p:sp>
          <p:nvSpPr>
            <p:cNvPr id="789" name="Google Shape;789;p2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24"/>
          <p:cNvGrpSpPr/>
          <p:nvPr/>
        </p:nvGrpSpPr>
        <p:grpSpPr>
          <a:xfrm>
            <a:off x="8066392" y="2844080"/>
            <a:ext cx="502938" cy="502938"/>
            <a:chOff x="6239925" y="2032450"/>
            <a:chExt cx="472775" cy="472775"/>
          </a:xfrm>
        </p:grpSpPr>
        <p:sp>
          <p:nvSpPr>
            <p:cNvPr id="796" name="Google Shape;796;p24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3085593" y="3028521"/>
            <a:ext cx="2972813" cy="1934072"/>
            <a:chOff x="4571975" y="1217342"/>
            <a:chExt cx="4162438" cy="2708026"/>
          </a:xfrm>
        </p:grpSpPr>
        <p:sp>
          <p:nvSpPr>
            <p:cNvPr id="799" name="Google Shape;799;p24"/>
            <p:cNvSpPr/>
            <p:nvPr/>
          </p:nvSpPr>
          <p:spPr>
            <a:xfrm>
              <a:off x="6226749" y="1217342"/>
              <a:ext cx="296096" cy="269065"/>
            </a:xfrm>
            <a:custGeom>
              <a:avLst/>
              <a:gdLst/>
              <a:ahLst/>
              <a:cxnLst/>
              <a:rect l="l" t="t" r="r" b="b"/>
              <a:pathLst>
                <a:path w="5236" h="4758" extrusionOk="0">
                  <a:moveTo>
                    <a:pt x="2614" y="1"/>
                  </a:moveTo>
                  <a:cubicBezTo>
                    <a:pt x="1538" y="1"/>
                    <a:pt x="566" y="733"/>
                    <a:pt x="305" y="1827"/>
                  </a:cubicBezTo>
                  <a:cubicBezTo>
                    <a:pt x="0" y="3106"/>
                    <a:pt x="785" y="4386"/>
                    <a:pt x="2065" y="4692"/>
                  </a:cubicBezTo>
                  <a:cubicBezTo>
                    <a:pt x="2252" y="4736"/>
                    <a:pt x="2439" y="4758"/>
                    <a:pt x="2622" y="4758"/>
                  </a:cubicBezTo>
                  <a:cubicBezTo>
                    <a:pt x="3698" y="4758"/>
                    <a:pt x="4670" y="4025"/>
                    <a:pt x="4930" y="2932"/>
                  </a:cubicBezTo>
                  <a:cubicBezTo>
                    <a:pt x="5236" y="1652"/>
                    <a:pt x="4451" y="372"/>
                    <a:pt x="3171" y="67"/>
                  </a:cubicBezTo>
                  <a:cubicBezTo>
                    <a:pt x="2984" y="22"/>
                    <a:pt x="2797" y="1"/>
                    <a:pt x="2614" y="1"/>
                  </a:cubicBezTo>
                  <a:close/>
                </a:path>
              </a:pathLst>
            </a:custGeom>
            <a:solidFill>
              <a:srgbClr val="4A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6344313" y="1272251"/>
              <a:ext cx="107841" cy="127916"/>
            </a:xfrm>
            <a:custGeom>
              <a:avLst/>
              <a:gdLst/>
              <a:ahLst/>
              <a:cxnLst/>
              <a:rect l="l" t="t" r="r" b="b"/>
              <a:pathLst>
                <a:path w="1907" h="2262" extrusionOk="0">
                  <a:moveTo>
                    <a:pt x="900" y="1"/>
                  </a:moveTo>
                  <a:cubicBezTo>
                    <a:pt x="860" y="1"/>
                    <a:pt x="826" y="28"/>
                    <a:pt x="815" y="70"/>
                  </a:cubicBezTo>
                  <a:cubicBezTo>
                    <a:pt x="772" y="288"/>
                    <a:pt x="684" y="754"/>
                    <a:pt x="292" y="957"/>
                  </a:cubicBezTo>
                  <a:lnTo>
                    <a:pt x="44" y="1088"/>
                  </a:lnTo>
                  <a:cubicBezTo>
                    <a:pt x="15" y="1103"/>
                    <a:pt x="1" y="1117"/>
                    <a:pt x="1" y="1161"/>
                  </a:cubicBezTo>
                  <a:lnTo>
                    <a:pt x="1" y="2034"/>
                  </a:lnTo>
                  <a:cubicBezTo>
                    <a:pt x="1" y="2063"/>
                    <a:pt x="15" y="2106"/>
                    <a:pt x="44" y="2106"/>
                  </a:cubicBezTo>
                  <a:cubicBezTo>
                    <a:pt x="208" y="2141"/>
                    <a:pt x="674" y="2261"/>
                    <a:pt x="1167" y="2261"/>
                  </a:cubicBezTo>
                  <a:cubicBezTo>
                    <a:pt x="1287" y="2261"/>
                    <a:pt x="1409" y="2254"/>
                    <a:pt x="1528" y="2237"/>
                  </a:cubicBezTo>
                  <a:lnTo>
                    <a:pt x="1543" y="2237"/>
                  </a:lnTo>
                  <a:cubicBezTo>
                    <a:pt x="1906" y="2106"/>
                    <a:pt x="1877" y="1219"/>
                    <a:pt x="1819" y="928"/>
                  </a:cubicBezTo>
                  <a:cubicBezTo>
                    <a:pt x="1798" y="822"/>
                    <a:pt x="1676" y="788"/>
                    <a:pt x="1531" y="788"/>
                  </a:cubicBezTo>
                  <a:cubicBezTo>
                    <a:pt x="1377" y="788"/>
                    <a:pt x="1196" y="826"/>
                    <a:pt x="1077" y="856"/>
                  </a:cubicBezTo>
                  <a:cubicBezTo>
                    <a:pt x="1071" y="857"/>
                    <a:pt x="1065" y="858"/>
                    <a:pt x="1059" y="858"/>
                  </a:cubicBezTo>
                  <a:cubicBezTo>
                    <a:pt x="1005" y="858"/>
                    <a:pt x="949" y="804"/>
                    <a:pt x="975" y="739"/>
                  </a:cubicBezTo>
                  <a:cubicBezTo>
                    <a:pt x="1048" y="521"/>
                    <a:pt x="1150" y="143"/>
                    <a:pt x="946" y="12"/>
                  </a:cubicBezTo>
                  <a:cubicBezTo>
                    <a:pt x="931" y="4"/>
                    <a:pt x="915" y="1"/>
                    <a:pt x="900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6300771" y="1334568"/>
              <a:ext cx="32912" cy="57624"/>
            </a:xfrm>
            <a:custGeom>
              <a:avLst/>
              <a:gdLst/>
              <a:ahLst/>
              <a:cxnLst/>
              <a:rect l="l" t="t" r="r" b="b"/>
              <a:pathLst>
                <a:path w="582" h="1019" extrusionOk="0">
                  <a:moveTo>
                    <a:pt x="87" y="1"/>
                  </a:moveTo>
                  <a:cubicBezTo>
                    <a:pt x="44" y="1"/>
                    <a:pt x="0" y="44"/>
                    <a:pt x="0" y="88"/>
                  </a:cubicBezTo>
                  <a:lnTo>
                    <a:pt x="0" y="932"/>
                  </a:lnTo>
                  <a:cubicBezTo>
                    <a:pt x="0" y="990"/>
                    <a:pt x="44" y="1019"/>
                    <a:pt x="87" y="1019"/>
                  </a:cubicBezTo>
                  <a:lnTo>
                    <a:pt x="495" y="1019"/>
                  </a:lnTo>
                  <a:cubicBezTo>
                    <a:pt x="553" y="1019"/>
                    <a:pt x="582" y="990"/>
                    <a:pt x="582" y="932"/>
                  </a:cubicBezTo>
                  <a:lnTo>
                    <a:pt x="582" y="88"/>
                  </a:lnTo>
                  <a:cubicBezTo>
                    <a:pt x="582" y="44"/>
                    <a:pt x="538" y="1"/>
                    <a:pt x="495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018709" y="2156221"/>
              <a:ext cx="1183591" cy="1376823"/>
            </a:xfrm>
            <a:custGeom>
              <a:avLst/>
              <a:gdLst/>
              <a:ahLst/>
              <a:cxnLst/>
              <a:rect l="l" t="t" r="r" b="b"/>
              <a:pathLst>
                <a:path w="20930" h="24347" extrusionOk="0">
                  <a:moveTo>
                    <a:pt x="3055" y="0"/>
                  </a:moveTo>
                  <a:cubicBezTo>
                    <a:pt x="3055" y="0"/>
                    <a:pt x="1" y="5745"/>
                    <a:pt x="714" y="11301"/>
                  </a:cubicBezTo>
                  <a:cubicBezTo>
                    <a:pt x="1586" y="11883"/>
                    <a:pt x="3012" y="17380"/>
                    <a:pt x="8815" y="17729"/>
                  </a:cubicBezTo>
                  <a:cubicBezTo>
                    <a:pt x="8815" y="17729"/>
                    <a:pt x="15272" y="23416"/>
                    <a:pt x="16799" y="24347"/>
                  </a:cubicBezTo>
                  <a:cubicBezTo>
                    <a:pt x="20813" y="22354"/>
                    <a:pt x="20930" y="18384"/>
                    <a:pt x="20930" y="18384"/>
                  </a:cubicBezTo>
                  <a:cubicBezTo>
                    <a:pt x="19548" y="17293"/>
                    <a:pt x="18137" y="16217"/>
                    <a:pt x="16756" y="15126"/>
                  </a:cubicBezTo>
                  <a:cubicBezTo>
                    <a:pt x="15781" y="14384"/>
                    <a:pt x="14821" y="13613"/>
                    <a:pt x="13832" y="12857"/>
                  </a:cubicBezTo>
                  <a:cubicBezTo>
                    <a:pt x="12872" y="12101"/>
                    <a:pt x="12392" y="11694"/>
                    <a:pt x="12160" y="10457"/>
                  </a:cubicBezTo>
                  <a:cubicBezTo>
                    <a:pt x="11942" y="9308"/>
                    <a:pt x="11520" y="8218"/>
                    <a:pt x="10938" y="7214"/>
                  </a:cubicBezTo>
                  <a:cubicBezTo>
                    <a:pt x="10385" y="6254"/>
                    <a:pt x="9484" y="5541"/>
                    <a:pt x="8975" y="4582"/>
                  </a:cubicBezTo>
                  <a:cubicBezTo>
                    <a:pt x="8582" y="3840"/>
                    <a:pt x="8276" y="3113"/>
                    <a:pt x="7637" y="2502"/>
                  </a:cubicBezTo>
                  <a:cubicBezTo>
                    <a:pt x="6066" y="1076"/>
                    <a:pt x="3055" y="0"/>
                    <a:pt x="3055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7221039" y="2937556"/>
              <a:ext cx="659373" cy="435944"/>
            </a:xfrm>
            <a:custGeom>
              <a:avLst/>
              <a:gdLst/>
              <a:ahLst/>
              <a:cxnLst/>
              <a:rect l="l" t="t" r="r" b="b"/>
              <a:pathLst>
                <a:path w="11660" h="7709" extrusionOk="0">
                  <a:moveTo>
                    <a:pt x="4888" y="0"/>
                  </a:moveTo>
                  <a:lnTo>
                    <a:pt x="1" y="1614"/>
                  </a:lnTo>
                  <a:cubicBezTo>
                    <a:pt x="1179" y="2792"/>
                    <a:pt x="2822" y="3796"/>
                    <a:pt x="5193" y="3941"/>
                  </a:cubicBezTo>
                  <a:cubicBezTo>
                    <a:pt x="5193" y="3941"/>
                    <a:pt x="7418" y="5890"/>
                    <a:pt x="9542" y="7708"/>
                  </a:cubicBezTo>
                  <a:cubicBezTo>
                    <a:pt x="9673" y="7665"/>
                    <a:pt x="9760" y="7621"/>
                    <a:pt x="9774" y="7577"/>
                  </a:cubicBezTo>
                  <a:cubicBezTo>
                    <a:pt x="10018" y="7307"/>
                    <a:pt x="11660" y="4089"/>
                    <a:pt x="10374" y="4089"/>
                  </a:cubicBezTo>
                  <a:cubicBezTo>
                    <a:pt x="10278" y="4089"/>
                    <a:pt x="10166" y="4107"/>
                    <a:pt x="10036" y="4145"/>
                  </a:cubicBezTo>
                  <a:cubicBezTo>
                    <a:pt x="9761" y="4222"/>
                    <a:pt x="9487" y="4257"/>
                    <a:pt x="9218" y="4257"/>
                  </a:cubicBezTo>
                  <a:cubicBezTo>
                    <a:pt x="7660" y="4257"/>
                    <a:pt x="6250" y="3116"/>
                    <a:pt x="5717" y="2545"/>
                  </a:cubicBezTo>
                  <a:cubicBezTo>
                    <a:pt x="5091" y="1876"/>
                    <a:pt x="4888" y="0"/>
                    <a:pt x="4888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6642040" y="1961750"/>
              <a:ext cx="621032" cy="399300"/>
            </a:xfrm>
            <a:custGeom>
              <a:avLst/>
              <a:gdLst/>
              <a:ahLst/>
              <a:cxnLst/>
              <a:rect l="l" t="t" r="r" b="b"/>
              <a:pathLst>
                <a:path w="10982" h="7061" extrusionOk="0">
                  <a:moveTo>
                    <a:pt x="999" y="0"/>
                  </a:moveTo>
                  <a:cubicBezTo>
                    <a:pt x="941" y="0"/>
                    <a:pt x="894" y="7"/>
                    <a:pt x="859" y="21"/>
                  </a:cubicBezTo>
                  <a:cubicBezTo>
                    <a:pt x="1" y="370"/>
                    <a:pt x="2866" y="2959"/>
                    <a:pt x="4495" y="3832"/>
                  </a:cubicBezTo>
                  <a:cubicBezTo>
                    <a:pt x="6138" y="4705"/>
                    <a:pt x="9993" y="7061"/>
                    <a:pt x="9993" y="7061"/>
                  </a:cubicBezTo>
                  <a:cubicBezTo>
                    <a:pt x="9993" y="7061"/>
                    <a:pt x="10981" y="4123"/>
                    <a:pt x="9309" y="3439"/>
                  </a:cubicBezTo>
                  <a:cubicBezTo>
                    <a:pt x="9309" y="3439"/>
                    <a:pt x="2311" y="0"/>
                    <a:pt x="999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6837811" y="1890555"/>
              <a:ext cx="671984" cy="1227192"/>
            </a:xfrm>
            <a:custGeom>
              <a:avLst/>
              <a:gdLst/>
              <a:ahLst/>
              <a:cxnLst/>
              <a:rect l="l" t="t" r="r" b="b"/>
              <a:pathLst>
                <a:path w="11883" h="21701" extrusionOk="0">
                  <a:moveTo>
                    <a:pt x="975" y="1"/>
                  </a:moveTo>
                  <a:cubicBezTo>
                    <a:pt x="437" y="1"/>
                    <a:pt x="0" y="437"/>
                    <a:pt x="0" y="990"/>
                  </a:cubicBezTo>
                  <a:lnTo>
                    <a:pt x="0" y="20711"/>
                  </a:lnTo>
                  <a:cubicBezTo>
                    <a:pt x="0" y="21264"/>
                    <a:pt x="437" y="21700"/>
                    <a:pt x="975" y="21700"/>
                  </a:cubicBezTo>
                  <a:lnTo>
                    <a:pt x="10908" y="21700"/>
                  </a:lnTo>
                  <a:cubicBezTo>
                    <a:pt x="11446" y="21700"/>
                    <a:pt x="11883" y="21264"/>
                    <a:pt x="11883" y="20711"/>
                  </a:cubicBezTo>
                  <a:lnTo>
                    <a:pt x="11883" y="975"/>
                  </a:lnTo>
                  <a:cubicBezTo>
                    <a:pt x="11883" y="437"/>
                    <a:pt x="11446" y="1"/>
                    <a:pt x="10908" y="1"/>
                  </a:cubicBezTo>
                  <a:close/>
                </a:path>
              </a:pathLst>
            </a:custGeom>
            <a:solidFill>
              <a:srgbClr val="4A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6878921" y="1930026"/>
              <a:ext cx="592248" cy="1043743"/>
            </a:xfrm>
            <a:custGeom>
              <a:avLst/>
              <a:gdLst/>
              <a:ahLst/>
              <a:cxnLst/>
              <a:rect l="l" t="t" r="r" b="b"/>
              <a:pathLst>
                <a:path w="10473" h="18457" extrusionOk="0">
                  <a:moveTo>
                    <a:pt x="262" y="1"/>
                  </a:moveTo>
                  <a:cubicBezTo>
                    <a:pt x="131" y="1"/>
                    <a:pt x="0" y="132"/>
                    <a:pt x="0" y="277"/>
                  </a:cubicBezTo>
                  <a:lnTo>
                    <a:pt x="0" y="18181"/>
                  </a:lnTo>
                  <a:cubicBezTo>
                    <a:pt x="0" y="18326"/>
                    <a:pt x="131" y="18457"/>
                    <a:pt x="262" y="18457"/>
                  </a:cubicBezTo>
                  <a:lnTo>
                    <a:pt x="10196" y="18457"/>
                  </a:lnTo>
                  <a:cubicBezTo>
                    <a:pt x="10341" y="18457"/>
                    <a:pt x="10472" y="18326"/>
                    <a:pt x="10472" y="18181"/>
                  </a:cubicBezTo>
                  <a:lnTo>
                    <a:pt x="10472" y="277"/>
                  </a:lnTo>
                  <a:cubicBezTo>
                    <a:pt x="10443" y="132"/>
                    <a:pt x="10327" y="1"/>
                    <a:pt x="10181" y="1"/>
                  </a:cubicBezTo>
                  <a:lnTo>
                    <a:pt x="7927" y="1"/>
                  </a:lnTo>
                  <a:cubicBezTo>
                    <a:pt x="7636" y="1"/>
                    <a:pt x="7374" y="175"/>
                    <a:pt x="7287" y="451"/>
                  </a:cubicBezTo>
                  <a:cubicBezTo>
                    <a:pt x="7200" y="728"/>
                    <a:pt x="6938" y="902"/>
                    <a:pt x="6647" y="902"/>
                  </a:cubicBezTo>
                  <a:lnTo>
                    <a:pt x="3796" y="902"/>
                  </a:lnTo>
                  <a:cubicBezTo>
                    <a:pt x="3506" y="902"/>
                    <a:pt x="3258" y="728"/>
                    <a:pt x="3156" y="451"/>
                  </a:cubicBezTo>
                  <a:cubicBezTo>
                    <a:pt x="3069" y="175"/>
                    <a:pt x="2807" y="1"/>
                    <a:pt x="2531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7155273" y="1918547"/>
              <a:ext cx="37040" cy="37040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5" y="0"/>
                  </a:moveTo>
                  <a:cubicBezTo>
                    <a:pt x="146" y="0"/>
                    <a:pt x="0" y="145"/>
                    <a:pt x="0" y="335"/>
                  </a:cubicBezTo>
                  <a:cubicBezTo>
                    <a:pt x="0" y="509"/>
                    <a:pt x="146" y="654"/>
                    <a:pt x="335" y="654"/>
                  </a:cubicBezTo>
                  <a:cubicBezTo>
                    <a:pt x="509" y="654"/>
                    <a:pt x="655" y="509"/>
                    <a:pt x="655" y="335"/>
                  </a:cubicBezTo>
                  <a:cubicBezTo>
                    <a:pt x="655" y="145"/>
                    <a:pt x="509" y="0"/>
                    <a:pt x="335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7226015" y="1925898"/>
              <a:ext cx="23072" cy="22281"/>
            </a:xfrm>
            <a:custGeom>
              <a:avLst/>
              <a:gdLst/>
              <a:ahLst/>
              <a:cxnLst/>
              <a:rect l="l" t="t" r="r" b="b"/>
              <a:pathLst>
                <a:path w="408" h="394" extrusionOk="0">
                  <a:moveTo>
                    <a:pt x="204" y="1"/>
                  </a:moveTo>
                  <a:cubicBezTo>
                    <a:pt x="87" y="1"/>
                    <a:pt x="0" y="88"/>
                    <a:pt x="0" y="205"/>
                  </a:cubicBezTo>
                  <a:cubicBezTo>
                    <a:pt x="0" y="306"/>
                    <a:pt x="87" y="394"/>
                    <a:pt x="204" y="394"/>
                  </a:cubicBezTo>
                  <a:cubicBezTo>
                    <a:pt x="320" y="394"/>
                    <a:pt x="407" y="306"/>
                    <a:pt x="407" y="205"/>
                  </a:cubicBezTo>
                  <a:cubicBezTo>
                    <a:pt x="407" y="88"/>
                    <a:pt x="320" y="1"/>
                    <a:pt x="20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7098499" y="1925898"/>
              <a:ext cx="23072" cy="22281"/>
            </a:xfrm>
            <a:custGeom>
              <a:avLst/>
              <a:gdLst/>
              <a:ahLst/>
              <a:cxnLst/>
              <a:rect l="l" t="t" r="r" b="b"/>
              <a:pathLst>
                <a:path w="408" h="394" extrusionOk="0">
                  <a:moveTo>
                    <a:pt x="204" y="1"/>
                  </a:moveTo>
                  <a:cubicBezTo>
                    <a:pt x="88" y="1"/>
                    <a:pt x="1" y="88"/>
                    <a:pt x="1" y="205"/>
                  </a:cubicBezTo>
                  <a:cubicBezTo>
                    <a:pt x="1" y="306"/>
                    <a:pt x="88" y="394"/>
                    <a:pt x="204" y="394"/>
                  </a:cubicBezTo>
                  <a:cubicBezTo>
                    <a:pt x="321" y="394"/>
                    <a:pt x="408" y="306"/>
                    <a:pt x="408" y="205"/>
                  </a:cubicBezTo>
                  <a:cubicBezTo>
                    <a:pt x="408" y="88"/>
                    <a:pt x="321" y="1"/>
                    <a:pt x="20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6878073" y="2124950"/>
              <a:ext cx="591456" cy="537960"/>
            </a:xfrm>
            <a:custGeom>
              <a:avLst/>
              <a:gdLst/>
              <a:ahLst/>
              <a:cxnLst/>
              <a:rect l="l" t="t" r="r" b="b"/>
              <a:pathLst>
                <a:path w="10459" h="9513" extrusionOk="0">
                  <a:moveTo>
                    <a:pt x="1" y="1"/>
                  </a:moveTo>
                  <a:lnTo>
                    <a:pt x="1" y="9512"/>
                  </a:lnTo>
                  <a:lnTo>
                    <a:pt x="10458" y="9512"/>
                  </a:lnTo>
                  <a:lnTo>
                    <a:pt x="10458" y="1"/>
                  </a:ln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6878073" y="2712152"/>
              <a:ext cx="591456" cy="192553"/>
            </a:xfrm>
            <a:custGeom>
              <a:avLst/>
              <a:gdLst/>
              <a:ahLst/>
              <a:cxnLst/>
              <a:rect l="l" t="t" r="r" b="b"/>
              <a:pathLst>
                <a:path w="10459" h="3405" extrusionOk="0">
                  <a:moveTo>
                    <a:pt x="1" y="1"/>
                  </a:moveTo>
                  <a:lnTo>
                    <a:pt x="1" y="3404"/>
                  </a:lnTo>
                  <a:lnTo>
                    <a:pt x="10458" y="3404"/>
                  </a:lnTo>
                  <a:lnTo>
                    <a:pt x="10458" y="1"/>
                  </a:ln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7072995" y="3010730"/>
              <a:ext cx="202392" cy="70801"/>
            </a:xfrm>
            <a:custGeom>
              <a:avLst/>
              <a:gdLst/>
              <a:ahLst/>
              <a:cxnLst/>
              <a:rect l="l" t="t" r="r" b="b"/>
              <a:pathLst>
                <a:path w="3579" h="1252" extrusionOk="0">
                  <a:moveTo>
                    <a:pt x="364" y="0"/>
                  </a:moveTo>
                  <a:cubicBezTo>
                    <a:pt x="161" y="0"/>
                    <a:pt x="1" y="160"/>
                    <a:pt x="1" y="364"/>
                  </a:cubicBezTo>
                  <a:lnTo>
                    <a:pt x="1" y="888"/>
                  </a:lnTo>
                  <a:cubicBezTo>
                    <a:pt x="1" y="1091"/>
                    <a:pt x="161" y="1251"/>
                    <a:pt x="364" y="1251"/>
                  </a:cubicBezTo>
                  <a:lnTo>
                    <a:pt x="3215" y="1251"/>
                  </a:lnTo>
                  <a:cubicBezTo>
                    <a:pt x="3419" y="1251"/>
                    <a:pt x="3579" y="1091"/>
                    <a:pt x="3579" y="888"/>
                  </a:cubicBezTo>
                  <a:lnTo>
                    <a:pt x="3579" y="364"/>
                  </a:lnTo>
                  <a:cubicBezTo>
                    <a:pt x="3564" y="160"/>
                    <a:pt x="3419" y="0"/>
                    <a:pt x="3215" y="0"/>
                  </a:cubicBezTo>
                  <a:close/>
                </a:path>
              </a:pathLst>
            </a:custGeom>
            <a:solidFill>
              <a:srgbClr val="AB9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6925800" y="2197332"/>
              <a:ext cx="496848" cy="343032"/>
            </a:xfrm>
            <a:custGeom>
              <a:avLst/>
              <a:gdLst/>
              <a:ahLst/>
              <a:cxnLst/>
              <a:rect l="l" t="t" r="r" b="b"/>
              <a:pathLst>
                <a:path w="8786" h="6066" extrusionOk="0">
                  <a:moveTo>
                    <a:pt x="669" y="0"/>
                  </a:moveTo>
                  <a:cubicBezTo>
                    <a:pt x="291" y="0"/>
                    <a:pt x="0" y="306"/>
                    <a:pt x="0" y="669"/>
                  </a:cubicBezTo>
                  <a:lnTo>
                    <a:pt x="0" y="5396"/>
                  </a:lnTo>
                  <a:cubicBezTo>
                    <a:pt x="0" y="5774"/>
                    <a:pt x="306" y="6065"/>
                    <a:pt x="669" y="6065"/>
                  </a:cubicBezTo>
                  <a:lnTo>
                    <a:pt x="8116" y="6065"/>
                  </a:lnTo>
                  <a:cubicBezTo>
                    <a:pt x="8494" y="6065"/>
                    <a:pt x="8785" y="5760"/>
                    <a:pt x="8785" y="5396"/>
                  </a:cubicBezTo>
                  <a:lnTo>
                    <a:pt x="8785" y="669"/>
                  </a:lnTo>
                  <a:cubicBezTo>
                    <a:pt x="8785" y="306"/>
                    <a:pt x="8480" y="0"/>
                    <a:pt x="8116" y="0"/>
                  </a:cubicBezTo>
                  <a:close/>
                </a:path>
              </a:pathLst>
            </a:custGeom>
            <a:solidFill>
              <a:srgbClr val="8FC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6925800" y="2576492"/>
              <a:ext cx="278056" cy="45297"/>
            </a:xfrm>
            <a:custGeom>
              <a:avLst/>
              <a:gdLst/>
              <a:ahLst/>
              <a:cxnLst/>
              <a:rect l="l" t="t" r="r" b="b"/>
              <a:pathLst>
                <a:path w="4917" h="801" extrusionOk="0">
                  <a:moveTo>
                    <a:pt x="408" y="0"/>
                  </a:moveTo>
                  <a:cubicBezTo>
                    <a:pt x="190" y="0"/>
                    <a:pt x="0" y="189"/>
                    <a:pt x="0" y="407"/>
                  </a:cubicBezTo>
                  <a:cubicBezTo>
                    <a:pt x="0" y="611"/>
                    <a:pt x="190" y="800"/>
                    <a:pt x="408" y="800"/>
                  </a:cubicBezTo>
                  <a:lnTo>
                    <a:pt x="4509" y="800"/>
                  </a:lnTo>
                  <a:cubicBezTo>
                    <a:pt x="4727" y="800"/>
                    <a:pt x="4916" y="611"/>
                    <a:pt x="4916" y="407"/>
                  </a:cubicBezTo>
                  <a:cubicBezTo>
                    <a:pt x="4916" y="189"/>
                    <a:pt x="4727" y="0"/>
                    <a:pt x="4509" y="0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7024477" y="2758240"/>
              <a:ext cx="278056" cy="45297"/>
            </a:xfrm>
            <a:custGeom>
              <a:avLst/>
              <a:gdLst/>
              <a:ahLst/>
              <a:cxnLst/>
              <a:rect l="l" t="t" r="r" b="b"/>
              <a:pathLst>
                <a:path w="4917" h="801" extrusionOk="0">
                  <a:moveTo>
                    <a:pt x="408" y="0"/>
                  </a:moveTo>
                  <a:cubicBezTo>
                    <a:pt x="190" y="0"/>
                    <a:pt x="1" y="190"/>
                    <a:pt x="1" y="408"/>
                  </a:cubicBezTo>
                  <a:cubicBezTo>
                    <a:pt x="1" y="626"/>
                    <a:pt x="190" y="800"/>
                    <a:pt x="408" y="800"/>
                  </a:cubicBezTo>
                  <a:lnTo>
                    <a:pt x="4509" y="800"/>
                  </a:lnTo>
                  <a:cubicBezTo>
                    <a:pt x="4728" y="800"/>
                    <a:pt x="4917" y="626"/>
                    <a:pt x="4917" y="408"/>
                  </a:cubicBezTo>
                  <a:cubicBezTo>
                    <a:pt x="4917" y="190"/>
                    <a:pt x="4728" y="0"/>
                    <a:pt x="4509" y="0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6925800" y="2050136"/>
              <a:ext cx="278056" cy="45240"/>
            </a:xfrm>
            <a:custGeom>
              <a:avLst/>
              <a:gdLst/>
              <a:ahLst/>
              <a:cxnLst/>
              <a:rect l="l" t="t" r="r" b="b"/>
              <a:pathLst>
                <a:path w="4917" h="800" extrusionOk="0">
                  <a:moveTo>
                    <a:pt x="408" y="0"/>
                  </a:moveTo>
                  <a:cubicBezTo>
                    <a:pt x="190" y="0"/>
                    <a:pt x="0" y="189"/>
                    <a:pt x="0" y="407"/>
                  </a:cubicBezTo>
                  <a:cubicBezTo>
                    <a:pt x="0" y="625"/>
                    <a:pt x="190" y="800"/>
                    <a:pt x="408" y="800"/>
                  </a:cubicBezTo>
                  <a:lnTo>
                    <a:pt x="4509" y="800"/>
                  </a:lnTo>
                  <a:cubicBezTo>
                    <a:pt x="4727" y="800"/>
                    <a:pt x="4916" y="625"/>
                    <a:pt x="4916" y="407"/>
                  </a:cubicBezTo>
                  <a:cubicBezTo>
                    <a:pt x="4916" y="189"/>
                    <a:pt x="4727" y="0"/>
                    <a:pt x="4509" y="0"/>
                  </a:cubicBez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7295909" y="2050136"/>
              <a:ext cx="126729" cy="45240"/>
            </a:xfrm>
            <a:custGeom>
              <a:avLst/>
              <a:gdLst/>
              <a:ahLst/>
              <a:cxnLst/>
              <a:rect l="l" t="t" r="r" b="b"/>
              <a:pathLst>
                <a:path w="2241" h="800" extrusionOk="0">
                  <a:moveTo>
                    <a:pt x="407" y="0"/>
                  </a:moveTo>
                  <a:cubicBezTo>
                    <a:pt x="189" y="0"/>
                    <a:pt x="0" y="189"/>
                    <a:pt x="0" y="407"/>
                  </a:cubicBezTo>
                  <a:cubicBezTo>
                    <a:pt x="0" y="625"/>
                    <a:pt x="189" y="800"/>
                    <a:pt x="407" y="800"/>
                  </a:cubicBezTo>
                  <a:lnTo>
                    <a:pt x="1847" y="800"/>
                  </a:lnTo>
                  <a:cubicBezTo>
                    <a:pt x="2066" y="800"/>
                    <a:pt x="2240" y="625"/>
                    <a:pt x="2240" y="407"/>
                  </a:cubicBezTo>
                  <a:cubicBezTo>
                    <a:pt x="2240" y="189"/>
                    <a:pt x="2066" y="0"/>
                    <a:pt x="1847" y="0"/>
                  </a:cubicBez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7037653" y="2279554"/>
              <a:ext cx="273137" cy="181017"/>
            </a:xfrm>
            <a:custGeom>
              <a:avLst/>
              <a:gdLst/>
              <a:ahLst/>
              <a:cxnLst/>
              <a:rect l="l" t="t" r="r" b="b"/>
              <a:pathLst>
                <a:path w="4830" h="3201" extrusionOk="0">
                  <a:moveTo>
                    <a:pt x="0" y="1"/>
                  </a:moveTo>
                  <a:lnTo>
                    <a:pt x="0" y="3201"/>
                  </a:lnTo>
                  <a:lnTo>
                    <a:pt x="4829" y="3201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715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7037653" y="2279554"/>
              <a:ext cx="273137" cy="131648"/>
            </a:xfrm>
            <a:custGeom>
              <a:avLst/>
              <a:gdLst/>
              <a:ahLst/>
              <a:cxnLst/>
              <a:rect l="l" t="t" r="r" b="b"/>
              <a:pathLst>
                <a:path w="4830" h="2328" extrusionOk="0">
                  <a:moveTo>
                    <a:pt x="0" y="1"/>
                  </a:moveTo>
                  <a:lnTo>
                    <a:pt x="0" y="728"/>
                  </a:lnTo>
                  <a:lnTo>
                    <a:pt x="2415" y="2328"/>
                  </a:lnTo>
                  <a:lnTo>
                    <a:pt x="4829" y="728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7275325" y="2244211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1237" h="1237" extrusionOk="0">
                  <a:moveTo>
                    <a:pt x="626" y="0"/>
                  </a:moveTo>
                  <a:cubicBezTo>
                    <a:pt x="277" y="0"/>
                    <a:pt x="1" y="277"/>
                    <a:pt x="1" y="626"/>
                  </a:cubicBezTo>
                  <a:cubicBezTo>
                    <a:pt x="1" y="975"/>
                    <a:pt x="277" y="1237"/>
                    <a:pt x="626" y="1237"/>
                  </a:cubicBezTo>
                  <a:cubicBezTo>
                    <a:pt x="975" y="1237"/>
                    <a:pt x="1237" y="975"/>
                    <a:pt x="1237" y="626"/>
                  </a:cubicBezTo>
                  <a:cubicBezTo>
                    <a:pt x="1237" y="277"/>
                    <a:pt x="975" y="0"/>
                    <a:pt x="626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7295909" y="2259819"/>
              <a:ext cx="28840" cy="37888"/>
            </a:xfrm>
            <a:custGeom>
              <a:avLst/>
              <a:gdLst/>
              <a:ahLst/>
              <a:cxnLst/>
              <a:rect l="l" t="t" r="r" b="b"/>
              <a:pathLst>
                <a:path w="510" h="670" extrusionOk="0">
                  <a:moveTo>
                    <a:pt x="218" y="1"/>
                  </a:moveTo>
                  <a:cubicBezTo>
                    <a:pt x="160" y="1"/>
                    <a:pt x="117" y="15"/>
                    <a:pt x="88" y="30"/>
                  </a:cubicBezTo>
                  <a:cubicBezTo>
                    <a:pt x="58" y="59"/>
                    <a:pt x="44" y="88"/>
                    <a:pt x="44" y="132"/>
                  </a:cubicBezTo>
                  <a:cubicBezTo>
                    <a:pt x="44" y="146"/>
                    <a:pt x="58" y="161"/>
                    <a:pt x="58" y="175"/>
                  </a:cubicBezTo>
                  <a:cubicBezTo>
                    <a:pt x="73" y="204"/>
                    <a:pt x="73" y="219"/>
                    <a:pt x="88" y="219"/>
                  </a:cubicBezTo>
                  <a:cubicBezTo>
                    <a:pt x="117" y="204"/>
                    <a:pt x="131" y="204"/>
                    <a:pt x="146" y="175"/>
                  </a:cubicBezTo>
                  <a:cubicBezTo>
                    <a:pt x="160" y="161"/>
                    <a:pt x="189" y="161"/>
                    <a:pt x="218" y="161"/>
                  </a:cubicBezTo>
                  <a:cubicBezTo>
                    <a:pt x="262" y="161"/>
                    <a:pt x="277" y="161"/>
                    <a:pt x="291" y="175"/>
                  </a:cubicBezTo>
                  <a:cubicBezTo>
                    <a:pt x="306" y="204"/>
                    <a:pt x="306" y="219"/>
                    <a:pt x="306" y="233"/>
                  </a:cubicBezTo>
                  <a:lnTo>
                    <a:pt x="306" y="263"/>
                  </a:lnTo>
                  <a:cubicBezTo>
                    <a:pt x="306" y="277"/>
                    <a:pt x="291" y="277"/>
                    <a:pt x="291" y="292"/>
                  </a:cubicBezTo>
                  <a:lnTo>
                    <a:pt x="262" y="321"/>
                  </a:lnTo>
                  <a:cubicBezTo>
                    <a:pt x="248" y="321"/>
                    <a:pt x="218" y="350"/>
                    <a:pt x="204" y="364"/>
                  </a:cubicBezTo>
                  <a:lnTo>
                    <a:pt x="58" y="495"/>
                  </a:lnTo>
                  <a:cubicBezTo>
                    <a:pt x="44" y="495"/>
                    <a:pt x="44" y="510"/>
                    <a:pt x="29" y="524"/>
                  </a:cubicBezTo>
                  <a:cubicBezTo>
                    <a:pt x="0" y="524"/>
                    <a:pt x="0" y="568"/>
                    <a:pt x="0" y="583"/>
                  </a:cubicBezTo>
                  <a:cubicBezTo>
                    <a:pt x="0" y="597"/>
                    <a:pt x="0" y="612"/>
                    <a:pt x="29" y="641"/>
                  </a:cubicBezTo>
                  <a:cubicBezTo>
                    <a:pt x="29" y="655"/>
                    <a:pt x="44" y="655"/>
                    <a:pt x="58" y="670"/>
                  </a:cubicBezTo>
                  <a:lnTo>
                    <a:pt x="437" y="670"/>
                  </a:lnTo>
                  <a:cubicBezTo>
                    <a:pt x="451" y="670"/>
                    <a:pt x="480" y="670"/>
                    <a:pt x="495" y="655"/>
                  </a:cubicBezTo>
                  <a:cubicBezTo>
                    <a:pt x="509" y="655"/>
                    <a:pt x="509" y="612"/>
                    <a:pt x="509" y="597"/>
                  </a:cubicBezTo>
                  <a:lnTo>
                    <a:pt x="509" y="568"/>
                  </a:lnTo>
                  <a:cubicBezTo>
                    <a:pt x="495" y="539"/>
                    <a:pt x="495" y="524"/>
                    <a:pt x="495" y="524"/>
                  </a:cubicBezTo>
                  <a:lnTo>
                    <a:pt x="218" y="524"/>
                  </a:lnTo>
                  <a:lnTo>
                    <a:pt x="364" y="423"/>
                  </a:lnTo>
                  <a:cubicBezTo>
                    <a:pt x="451" y="350"/>
                    <a:pt x="495" y="277"/>
                    <a:pt x="495" y="204"/>
                  </a:cubicBezTo>
                  <a:cubicBezTo>
                    <a:pt x="495" y="175"/>
                    <a:pt x="495" y="146"/>
                    <a:pt x="480" y="132"/>
                  </a:cubicBezTo>
                  <a:cubicBezTo>
                    <a:pt x="466" y="88"/>
                    <a:pt x="437" y="73"/>
                    <a:pt x="422" y="59"/>
                  </a:cubicBezTo>
                  <a:cubicBezTo>
                    <a:pt x="393" y="30"/>
                    <a:pt x="364" y="30"/>
                    <a:pt x="335" y="15"/>
                  </a:cubicBezTo>
                  <a:cubicBezTo>
                    <a:pt x="291" y="1"/>
                    <a:pt x="262" y="1"/>
                    <a:pt x="218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7318076" y="2758240"/>
              <a:ext cx="104561" cy="105353"/>
            </a:xfrm>
            <a:custGeom>
              <a:avLst/>
              <a:gdLst/>
              <a:ahLst/>
              <a:cxnLst/>
              <a:rect l="l" t="t" r="r" b="b"/>
              <a:pathLst>
                <a:path w="1849" h="1863" extrusionOk="0">
                  <a:moveTo>
                    <a:pt x="1" y="0"/>
                  </a:moveTo>
                  <a:lnTo>
                    <a:pt x="1" y="1862"/>
                  </a:lnTo>
                  <a:lnTo>
                    <a:pt x="1848" y="1862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8FC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7352627" y="2782103"/>
              <a:ext cx="35457" cy="35400"/>
            </a:xfrm>
            <a:custGeom>
              <a:avLst/>
              <a:gdLst/>
              <a:ahLst/>
              <a:cxnLst/>
              <a:rect l="l" t="t" r="r" b="b"/>
              <a:pathLst>
                <a:path w="627" h="626" extrusionOk="0">
                  <a:moveTo>
                    <a:pt x="306" y="0"/>
                  </a:moveTo>
                  <a:cubicBezTo>
                    <a:pt x="132" y="0"/>
                    <a:pt x="1" y="146"/>
                    <a:pt x="1" y="306"/>
                  </a:cubicBezTo>
                  <a:cubicBezTo>
                    <a:pt x="1" y="480"/>
                    <a:pt x="132" y="626"/>
                    <a:pt x="306" y="626"/>
                  </a:cubicBezTo>
                  <a:cubicBezTo>
                    <a:pt x="495" y="626"/>
                    <a:pt x="626" y="480"/>
                    <a:pt x="626" y="306"/>
                  </a:cubicBezTo>
                  <a:cubicBezTo>
                    <a:pt x="626" y="131"/>
                    <a:pt x="481" y="0"/>
                    <a:pt x="306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7336171" y="2819086"/>
              <a:ext cx="69161" cy="43657"/>
            </a:xfrm>
            <a:custGeom>
              <a:avLst/>
              <a:gdLst/>
              <a:ahLst/>
              <a:cxnLst/>
              <a:rect l="l" t="t" r="r" b="b"/>
              <a:pathLst>
                <a:path w="1223" h="772" extrusionOk="0">
                  <a:moveTo>
                    <a:pt x="597" y="1"/>
                  </a:moveTo>
                  <a:cubicBezTo>
                    <a:pt x="277" y="1"/>
                    <a:pt x="1" y="277"/>
                    <a:pt x="1" y="597"/>
                  </a:cubicBezTo>
                  <a:lnTo>
                    <a:pt x="1" y="772"/>
                  </a:lnTo>
                  <a:lnTo>
                    <a:pt x="1223" y="772"/>
                  </a:lnTo>
                  <a:lnTo>
                    <a:pt x="1223" y="597"/>
                  </a:lnTo>
                  <a:cubicBezTo>
                    <a:pt x="1208" y="277"/>
                    <a:pt x="932" y="1"/>
                    <a:pt x="597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6634972" y="2675169"/>
              <a:ext cx="290045" cy="206577"/>
            </a:xfrm>
            <a:custGeom>
              <a:avLst/>
              <a:gdLst/>
              <a:ahLst/>
              <a:cxnLst/>
              <a:rect l="l" t="t" r="r" b="b"/>
              <a:pathLst>
                <a:path w="5129" h="3653" extrusionOk="0">
                  <a:moveTo>
                    <a:pt x="3602" y="0"/>
                  </a:moveTo>
                  <a:cubicBezTo>
                    <a:pt x="3602" y="0"/>
                    <a:pt x="708" y="73"/>
                    <a:pt x="344" y="1280"/>
                  </a:cubicBezTo>
                  <a:cubicBezTo>
                    <a:pt x="1" y="2452"/>
                    <a:pt x="4039" y="3652"/>
                    <a:pt x="4635" y="3652"/>
                  </a:cubicBezTo>
                  <a:cubicBezTo>
                    <a:pt x="4646" y="3652"/>
                    <a:pt x="4655" y="3652"/>
                    <a:pt x="4664" y="3651"/>
                  </a:cubicBezTo>
                  <a:cubicBezTo>
                    <a:pt x="5129" y="3622"/>
                    <a:pt x="4576" y="2109"/>
                    <a:pt x="3602" y="1644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7137969" y="2560715"/>
              <a:ext cx="551136" cy="346086"/>
            </a:xfrm>
            <a:custGeom>
              <a:avLst/>
              <a:gdLst/>
              <a:ahLst/>
              <a:cxnLst/>
              <a:rect l="l" t="t" r="r" b="b"/>
              <a:pathLst>
                <a:path w="9746" h="6120" extrusionOk="0">
                  <a:moveTo>
                    <a:pt x="7805" y="1"/>
                  </a:moveTo>
                  <a:cubicBezTo>
                    <a:pt x="7031" y="1"/>
                    <a:pt x="6299" y="298"/>
                    <a:pt x="5673" y="716"/>
                  </a:cubicBezTo>
                  <a:cubicBezTo>
                    <a:pt x="3739" y="2010"/>
                    <a:pt x="1" y="3159"/>
                    <a:pt x="1" y="3159"/>
                  </a:cubicBezTo>
                  <a:cubicBezTo>
                    <a:pt x="1" y="3159"/>
                    <a:pt x="380" y="4308"/>
                    <a:pt x="2345" y="4308"/>
                  </a:cubicBezTo>
                  <a:cubicBezTo>
                    <a:pt x="2558" y="4308"/>
                    <a:pt x="2789" y="4294"/>
                    <a:pt x="3041" y="4264"/>
                  </a:cubicBezTo>
                  <a:cubicBezTo>
                    <a:pt x="3840" y="3973"/>
                    <a:pt x="5004" y="3668"/>
                    <a:pt x="6109" y="3610"/>
                  </a:cubicBezTo>
                  <a:cubicBezTo>
                    <a:pt x="6109" y="3610"/>
                    <a:pt x="6313" y="6119"/>
                    <a:pt x="7722" y="6119"/>
                  </a:cubicBezTo>
                  <a:cubicBezTo>
                    <a:pt x="7819" y="6119"/>
                    <a:pt x="7921" y="6107"/>
                    <a:pt x="8029" y="6082"/>
                  </a:cubicBezTo>
                  <a:cubicBezTo>
                    <a:pt x="9745" y="5660"/>
                    <a:pt x="9367" y="3028"/>
                    <a:pt x="9047" y="1515"/>
                  </a:cubicBezTo>
                  <a:cubicBezTo>
                    <a:pt x="9018" y="1312"/>
                    <a:pt x="8974" y="1137"/>
                    <a:pt x="8945" y="977"/>
                  </a:cubicBezTo>
                  <a:cubicBezTo>
                    <a:pt x="8829" y="439"/>
                    <a:pt x="8465" y="47"/>
                    <a:pt x="7913" y="3"/>
                  </a:cubicBezTo>
                  <a:cubicBezTo>
                    <a:pt x="7877" y="2"/>
                    <a:pt x="7841" y="1"/>
                    <a:pt x="7805" y="1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7137969" y="2702313"/>
              <a:ext cx="144825" cy="79000"/>
            </a:xfrm>
            <a:custGeom>
              <a:avLst/>
              <a:gdLst/>
              <a:ahLst/>
              <a:cxnLst/>
              <a:rect l="l" t="t" r="r" b="b"/>
              <a:pathLst>
                <a:path w="2561" h="1397" extrusionOk="0">
                  <a:moveTo>
                    <a:pt x="1804" y="0"/>
                  </a:moveTo>
                  <a:cubicBezTo>
                    <a:pt x="786" y="393"/>
                    <a:pt x="1" y="626"/>
                    <a:pt x="1" y="626"/>
                  </a:cubicBezTo>
                  <a:cubicBezTo>
                    <a:pt x="1" y="626"/>
                    <a:pt x="146" y="1062"/>
                    <a:pt x="655" y="1397"/>
                  </a:cubicBezTo>
                  <a:cubicBezTo>
                    <a:pt x="655" y="1397"/>
                    <a:pt x="1804" y="1120"/>
                    <a:pt x="2197" y="946"/>
                  </a:cubicBezTo>
                  <a:cubicBezTo>
                    <a:pt x="2561" y="771"/>
                    <a:pt x="2546" y="30"/>
                    <a:pt x="1804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6804051" y="2805005"/>
              <a:ext cx="109481" cy="76682"/>
            </a:xfrm>
            <a:custGeom>
              <a:avLst/>
              <a:gdLst/>
              <a:ahLst/>
              <a:cxnLst/>
              <a:rect l="l" t="t" r="r" b="b"/>
              <a:pathLst>
                <a:path w="1936" h="1356" extrusionOk="0">
                  <a:moveTo>
                    <a:pt x="570" y="0"/>
                  </a:moveTo>
                  <a:cubicBezTo>
                    <a:pt x="335" y="0"/>
                    <a:pt x="138" y="72"/>
                    <a:pt x="88" y="293"/>
                  </a:cubicBezTo>
                  <a:cubicBezTo>
                    <a:pt x="1" y="686"/>
                    <a:pt x="335" y="977"/>
                    <a:pt x="597" y="1122"/>
                  </a:cubicBezTo>
                  <a:cubicBezTo>
                    <a:pt x="1121" y="1268"/>
                    <a:pt x="1543" y="1355"/>
                    <a:pt x="1674" y="1355"/>
                  </a:cubicBezTo>
                  <a:cubicBezTo>
                    <a:pt x="1935" y="1340"/>
                    <a:pt x="1863" y="773"/>
                    <a:pt x="1543" y="235"/>
                  </a:cubicBezTo>
                  <a:cubicBezTo>
                    <a:pt x="1435" y="190"/>
                    <a:pt x="953" y="0"/>
                    <a:pt x="570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7804166" y="3059927"/>
              <a:ext cx="930248" cy="865441"/>
            </a:xfrm>
            <a:custGeom>
              <a:avLst/>
              <a:gdLst/>
              <a:ahLst/>
              <a:cxnLst/>
              <a:rect l="l" t="t" r="r" b="b"/>
              <a:pathLst>
                <a:path w="16450" h="15304" extrusionOk="0">
                  <a:moveTo>
                    <a:pt x="7094" y="1"/>
                  </a:moveTo>
                  <a:cubicBezTo>
                    <a:pt x="5946" y="1"/>
                    <a:pt x="4960" y="221"/>
                    <a:pt x="4960" y="221"/>
                  </a:cubicBezTo>
                  <a:cubicBezTo>
                    <a:pt x="3447" y="1210"/>
                    <a:pt x="277" y="6882"/>
                    <a:pt x="277" y="6882"/>
                  </a:cubicBezTo>
                  <a:cubicBezTo>
                    <a:pt x="277" y="6882"/>
                    <a:pt x="0" y="10228"/>
                    <a:pt x="1731" y="11071"/>
                  </a:cubicBezTo>
                  <a:cubicBezTo>
                    <a:pt x="4175" y="12249"/>
                    <a:pt x="5891" y="12671"/>
                    <a:pt x="6545" y="12787"/>
                  </a:cubicBezTo>
                  <a:cubicBezTo>
                    <a:pt x="7200" y="12918"/>
                    <a:pt x="10501" y="15303"/>
                    <a:pt x="10501" y="15303"/>
                  </a:cubicBezTo>
                  <a:cubicBezTo>
                    <a:pt x="15839" y="13776"/>
                    <a:pt x="16450" y="6199"/>
                    <a:pt x="16450" y="6199"/>
                  </a:cubicBezTo>
                  <a:cubicBezTo>
                    <a:pt x="16450" y="6199"/>
                    <a:pt x="13890" y="4832"/>
                    <a:pt x="12741" y="4090"/>
                  </a:cubicBezTo>
                  <a:cubicBezTo>
                    <a:pt x="11592" y="3348"/>
                    <a:pt x="10908" y="1108"/>
                    <a:pt x="9236" y="367"/>
                  </a:cubicBezTo>
                  <a:cubicBezTo>
                    <a:pt x="8593" y="87"/>
                    <a:pt x="7812" y="1"/>
                    <a:pt x="7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6709503" y="2675169"/>
              <a:ext cx="129160" cy="92968"/>
            </a:xfrm>
            <a:custGeom>
              <a:avLst/>
              <a:gdLst/>
              <a:ahLst/>
              <a:cxnLst/>
              <a:rect l="l" t="t" r="r" b="b"/>
              <a:pathLst>
                <a:path w="2284" h="1644" extrusionOk="0">
                  <a:moveTo>
                    <a:pt x="2284" y="0"/>
                  </a:moveTo>
                  <a:cubicBezTo>
                    <a:pt x="2284" y="0"/>
                    <a:pt x="960" y="44"/>
                    <a:pt x="0" y="437"/>
                  </a:cubicBezTo>
                  <a:cubicBezTo>
                    <a:pt x="524" y="597"/>
                    <a:pt x="1338" y="1004"/>
                    <a:pt x="1164" y="1164"/>
                  </a:cubicBezTo>
                  <a:cubicBezTo>
                    <a:pt x="1629" y="1179"/>
                    <a:pt x="2284" y="1644"/>
                    <a:pt x="2284" y="1644"/>
                  </a:cubicBezTo>
                  <a:lnTo>
                    <a:pt x="2284" y="0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6622192" y="2522205"/>
              <a:ext cx="360393" cy="239433"/>
            </a:xfrm>
            <a:custGeom>
              <a:avLst/>
              <a:gdLst/>
              <a:ahLst/>
              <a:cxnLst/>
              <a:rect l="l" t="t" r="r" b="b"/>
              <a:pathLst>
                <a:path w="6373" h="4234" extrusionOk="0">
                  <a:moveTo>
                    <a:pt x="3784" y="0"/>
                  </a:moveTo>
                  <a:lnTo>
                    <a:pt x="3784" y="1"/>
                  </a:lnTo>
                  <a:lnTo>
                    <a:pt x="3784" y="1"/>
                  </a:lnTo>
                  <a:cubicBezTo>
                    <a:pt x="3803" y="1"/>
                    <a:pt x="3813" y="0"/>
                    <a:pt x="3813" y="0"/>
                  </a:cubicBezTo>
                  <a:close/>
                  <a:moveTo>
                    <a:pt x="3784" y="1"/>
                  </a:moveTo>
                  <a:cubicBezTo>
                    <a:pt x="3470" y="14"/>
                    <a:pt x="708" y="159"/>
                    <a:pt x="352" y="1338"/>
                  </a:cubicBezTo>
                  <a:cubicBezTo>
                    <a:pt x="0" y="2528"/>
                    <a:pt x="4552" y="4234"/>
                    <a:pt x="5520" y="4234"/>
                  </a:cubicBezTo>
                  <a:cubicBezTo>
                    <a:pt x="5594" y="4234"/>
                    <a:pt x="5646" y="4224"/>
                    <a:pt x="5675" y="4204"/>
                  </a:cubicBezTo>
                  <a:cubicBezTo>
                    <a:pt x="6373" y="3709"/>
                    <a:pt x="4846" y="2211"/>
                    <a:pt x="3784" y="1702"/>
                  </a:cubicBezTo>
                  <a:lnTo>
                    <a:pt x="3784" y="1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831195" y="2670759"/>
              <a:ext cx="133345" cy="92063"/>
            </a:xfrm>
            <a:custGeom>
              <a:avLst/>
              <a:gdLst/>
              <a:ahLst/>
              <a:cxnLst/>
              <a:rect l="l" t="t" r="r" b="b"/>
              <a:pathLst>
                <a:path w="2358" h="1628" extrusionOk="0">
                  <a:moveTo>
                    <a:pt x="648" y="0"/>
                  </a:moveTo>
                  <a:cubicBezTo>
                    <a:pt x="463" y="0"/>
                    <a:pt x="311" y="63"/>
                    <a:pt x="248" y="238"/>
                  </a:cubicBezTo>
                  <a:cubicBezTo>
                    <a:pt x="1" y="864"/>
                    <a:pt x="903" y="1373"/>
                    <a:pt x="903" y="1373"/>
                  </a:cubicBezTo>
                  <a:cubicBezTo>
                    <a:pt x="903" y="1373"/>
                    <a:pt x="1019" y="1446"/>
                    <a:pt x="1194" y="1518"/>
                  </a:cubicBezTo>
                  <a:cubicBezTo>
                    <a:pt x="1462" y="1585"/>
                    <a:pt x="1692" y="1627"/>
                    <a:pt x="1843" y="1627"/>
                  </a:cubicBezTo>
                  <a:cubicBezTo>
                    <a:pt x="1921" y="1627"/>
                    <a:pt x="1978" y="1616"/>
                    <a:pt x="2008" y="1591"/>
                  </a:cubicBezTo>
                  <a:cubicBezTo>
                    <a:pt x="2357" y="1329"/>
                    <a:pt x="2139" y="849"/>
                    <a:pt x="1717" y="355"/>
                  </a:cubicBezTo>
                  <a:cubicBezTo>
                    <a:pt x="1514" y="248"/>
                    <a:pt x="1015" y="0"/>
                    <a:pt x="648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723470" y="2522205"/>
              <a:ext cx="114401" cy="97945"/>
            </a:xfrm>
            <a:custGeom>
              <a:avLst/>
              <a:gdLst/>
              <a:ahLst/>
              <a:cxnLst/>
              <a:rect l="l" t="t" r="r" b="b"/>
              <a:pathLst>
                <a:path w="2023" h="1732" extrusionOk="0">
                  <a:moveTo>
                    <a:pt x="2022" y="0"/>
                  </a:moveTo>
                  <a:cubicBezTo>
                    <a:pt x="2022" y="0"/>
                    <a:pt x="961" y="29"/>
                    <a:pt x="1" y="306"/>
                  </a:cubicBezTo>
                  <a:cubicBezTo>
                    <a:pt x="262" y="393"/>
                    <a:pt x="655" y="582"/>
                    <a:pt x="946" y="728"/>
                  </a:cubicBezTo>
                  <a:cubicBezTo>
                    <a:pt x="1135" y="815"/>
                    <a:pt x="1150" y="1077"/>
                    <a:pt x="990" y="1193"/>
                  </a:cubicBezTo>
                  <a:cubicBezTo>
                    <a:pt x="1586" y="1338"/>
                    <a:pt x="2022" y="1731"/>
                    <a:pt x="2022" y="1731"/>
                  </a:cubicBezTo>
                  <a:lnTo>
                    <a:pt x="2022" y="0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622192" y="2350297"/>
              <a:ext cx="360393" cy="239489"/>
            </a:xfrm>
            <a:custGeom>
              <a:avLst/>
              <a:gdLst/>
              <a:ahLst/>
              <a:cxnLst/>
              <a:rect l="l" t="t" r="r" b="b"/>
              <a:pathLst>
                <a:path w="6373" h="4235" extrusionOk="0">
                  <a:moveTo>
                    <a:pt x="3784" y="1"/>
                  </a:moveTo>
                  <a:lnTo>
                    <a:pt x="3784" y="2"/>
                  </a:lnTo>
                  <a:lnTo>
                    <a:pt x="3784" y="2"/>
                  </a:lnTo>
                  <a:cubicBezTo>
                    <a:pt x="3803" y="1"/>
                    <a:pt x="3813" y="1"/>
                    <a:pt x="3813" y="1"/>
                  </a:cubicBezTo>
                  <a:close/>
                  <a:moveTo>
                    <a:pt x="3784" y="2"/>
                  </a:moveTo>
                  <a:cubicBezTo>
                    <a:pt x="3470" y="14"/>
                    <a:pt x="708" y="160"/>
                    <a:pt x="352" y="1353"/>
                  </a:cubicBezTo>
                  <a:cubicBezTo>
                    <a:pt x="0" y="2530"/>
                    <a:pt x="4552" y="4234"/>
                    <a:pt x="5520" y="4234"/>
                  </a:cubicBezTo>
                  <a:cubicBezTo>
                    <a:pt x="5594" y="4234"/>
                    <a:pt x="5646" y="4224"/>
                    <a:pt x="5675" y="4204"/>
                  </a:cubicBezTo>
                  <a:cubicBezTo>
                    <a:pt x="6373" y="3709"/>
                    <a:pt x="4846" y="2226"/>
                    <a:pt x="3784" y="1717"/>
                  </a:cubicBezTo>
                  <a:lnTo>
                    <a:pt x="3784" y="2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831195" y="2502469"/>
              <a:ext cx="130857" cy="87313"/>
            </a:xfrm>
            <a:custGeom>
              <a:avLst/>
              <a:gdLst/>
              <a:ahLst/>
              <a:cxnLst/>
              <a:rect l="l" t="t" r="r" b="b"/>
              <a:pathLst>
                <a:path w="2314" h="1544" extrusionOk="0">
                  <a:moveTo>
                    <a:pt x="647" y="0"/>
                  </a:moveTo>
                  <a:cubicBezTo>
                    <a:pt x="464" y="0"/>
                    <a:pt x="313" y="62"/>
                    <a:pt x="248" y="233"/>
                  </a:cubicBezTo>
                  <a:cubicBezTo>
                    <a:pt x="1" y="858"/>
                    <a:pt x="903" y="1353"/>
                    <a:pt x="903" y="1367"/>
                  </a:cubicBezTo>
                  <a:cubicBezTo>
                    <a:pt x="1307" y="1481"/>
                    <a:pt x="1638" y="1544"/>
                    <a:pt x="1836" y="1544"/>
                  </a:cubicBezTo>
                  <a:cubicBezTo>
                    <a:pt x="1916" y="1544"/>
                    <a:pt x="1975" y="1534"/>
                    <a:pt x="2008" y="1513"/>
                  </a:cubicBezTo>
                  <a:cubicBezTo>
                    <a:pt x="2313" y="1295"/>
                    <a:pt x="2168" y="858"/>
                    <a:pt x="1804" y="407"/>
                  </a:cubicBezTo>
                  <a:cubicBezTo>
                    <a:pt x="1804" y="407"/>
                    <a:pt x="1118" y="0"/>
                    <a:pt x="647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7241623" y="2712152"/>
              <a:ext cx="287104" cy="173608"/>
            </a:xfrm>
            <a:custGeom>
              <a:avLst/>
              <a:gdLst/>
              <a:ahLst/>
              <a:cxnLst/>
              <a:rect l="l" t="t" r="r" b="b"/>
              <a:pathLst>
                <a:path w="5077" h="3070" extrusionOk="0">
                  <a:moveTo>
                    <a:pt x="4698" y="1"/>
                  </a:moveTo>
                  <a:cubicBezTo>
                    <a:pt x="4149" y="717"/>
                    <a:pt x="2611" y="882"/>
                    <a:pt x="1960" y="882"/>
                  </a:cubicBezTo>
                  <a:cubicBezTo>
                    <a:pt x="1870" y="882"/>
                    <a:pt x="1797" y="879"/>
                    <a:pt x="1746" y="874"/>
                  </a:cubicBezTo>
                  <a:cubicBezTo>
                    <a:pt x="1382" y="1354"/>
                    <a:pt x="509" y="1528"/>
                    <a:pt x="0" y="1586"/>
                  </a:cubicBezTo>
                  <a:cubicBezTo>
                    <a:pt x="151" y="1599"/>
                    <a:pt x="313" y="1607"/>
                    <a:pt x="487" y="1607"/>
                  </a:cubicBezTo>
                  <a:cubicBezTo>
                    <a:pt x="700" y="1607"/>
                    <a:pt x="930" y="1596"/>
                    <a:pt x="1178" y="1572"/>
                  </a:cubicBezTo>
                  <a:cubicBezTo>
                    <a:pt x="1978" y="1281"/>
                    <a:pt x="3142" y="961"/>
                    <a:pt x="4262" y="917"/>
                  </a:cubicBezTo>
                  <a:cubicBezTo>
                    <a:pt x="4262" y="917"/>
                    <a:pt x="4378" y="2386"/>
                    <a:pt x="5076" y="3070"/>
                  </a:cubicBezTo>
                  <a:cubicBezTo>
                    <a:pt x="4509" y="2313"/>
                    <a:pt x="4640" y="597"/>
                    <a:pt x="4698" y="1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7667658" y="2953163"/>
              <a:ext cx="417000" cy="497640"/>
            </a:xfrm>
            <a:custGeom>
              <a:avLst/>
              <a:gdLst/>
              <a:ahLst/>
              <a:cxnLst/>
              <a:rect l="l" t="t" r="r" b="b"/>
              <a:pathLst>
                <a:path w="7374" h="8800" extrusionOk="0">
                  <a:moveTo>
                    <a:pt x="4523" y="0"/>
                  </a:moveTo>
                  <a:cubicBezTo>
                    <a:pt x="4523" y="0"/>
                    <a:pt x="1527" y="5454"/>
                    <a:pt x="0" y="6342"/>
                  </a:cubicBezTo>
                  <a:lnTo>
                    <a:pt x="2676" y="8799"/>
                  </a:lnTo>
                  <a:cubicBezTo>
                    <a:pt x="2676" y="8799"/>
                    <a:pt x="6370" y="7054"/>
                    <a:pt x="7374" y="2124"/>
                  </a:cubicBezTo>
                  <a:cubicBezTo>
                    <a:pt x="6370" y="1484"/>
                    <a:pt x="4523" y="0"/>
                    <a:pt x="4523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7735063" y="3300090"/>
              <a:ext cx="120169" cy="93930"/>
            </a:xfrm>
            <a:custGeom>
              <a:avLst/>
              <a:gdLst/>
              <a:ahLst/>
              <a:cxnLst/>
              <a:rect l="l" t="t" r="r" b="b"/>
              <a:pathLst>
                <a:path w="2125" h="1661" extrusionOk="0">
                  <a:moveTo>
                    <a:pt x="232" y="0"/>
                  </a:moveTo>
                  <a:cubicBezTo>
                    <a:pt x="175" y="0"/>
                    <a:pt x="115" y="26"/>
                    <a:pt x="73" y="76"/>
                  </a:cubicBezTo>
                  <a:cubicBezTo>
                    <a:pt x="1" y="148"/>
                    <a:pt x="15" y="279"/>
                    <a:pt x="117" y="352"/>
                  </a:cubicBezTo>
                  <a:lnTo>
                    <a:pt x="1790" y="1617"/>
                  </a:lnTo>
                  <a:cubicBezTo>
                    <a:pt x="1819" y="1646"/>
                    <a:pt x="1877" y="1661"/>
                    <a:pt x="1906" y="1661"/>
                  </a:cubicBezTo>
                  <a:cubicBezTo>
                    <a:pt x="1979" y="1661"/>
                    <a:pt x="2037" y="1617"/>
                    <a:pt x="2051" y="1588"/>
                  </a:cubicBezTo>
                  <a:cubicBezTo>
                    <a:pt x="2124" y="1516"/>
                    <a:pt x="2110" y="1385"/>
                    <a:pt x="2022" y="1312"/>
                  </a:cubicBezTo>
                  <a:lnTo>
                    <a:pt x="350" y="47"/>
                  </a:lnTo>
                  <a:cubicBezTo>
                    <a:pt x="318" y="15"/>
                    <a:pt x="276" y="0"/>
                    <a:pt x="232" y="0"/>
                  </a:cubicBezTo>
                  <a:close/>
                </a:path>
              </a:pathLst>
            </a:custGeom>
            <a:solidFill>
              <a:srgbClr val="C6D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7791838" y="3239187"/>
              <a:ext cx="120112" cy="93986"/>
            </a:xfrm>
            <a:custGeom>
              <a:avLst/>
              <a:gdLst/>
              <a:ahLst/>
              <a:cxnLst/>
              <a:rect l="l" t="t" r="r" b="b"/>
              <a:pathLst>
                <a:path w="2124" h="1662" extrusionOk="0">
                  <a:moveTo>
                    <a:pt x="226" y="1"/>
                  </a:moveTo>
                  <a:cubicBezTo>
                    <a:pt x="170" y="1"/>
                    <a:pt x="114" y="27"/>
                    <a:pt x="73" y="76"/>
                  </a:cubicBezTo>
                  <a:cubicBezTo>
                    <a:pt x="0" y="149"/>
                    <a:pt x="15" y="280"/>
                    <a:pt x="102" y="353"/>
                  </a:cubicBezTo>
                  <a:lnTo>
                    <a:pt x="1775" y="1633"/>
                  </a:lnTo>
                  <a:cubicBezTo>
                    <a:pt x="1818" y="1647"/>
                    <a:pt x="1876" y="1662"/>
                    <a:pt x="1906" y="1662"/>
                  </a:cubicBezTo>
                  <a:cubicBezTo>
                    <a:pt x="1978" y="1662"/>
                    <a:pt x="2036" y="1647"/>
                    <a:pt x="2051" y="1589"/>
                  </a:cubicBezTo>
                  <a:cubicBezTo>
                    <a:pt x="2124" y="1516"/>
                    <a:pt x="2109" y="1385"/>
                    <a:pt x="2022" y="1313"/>
                  </a:cubicBezTo>
                  <a:lnTo>
                    <a:pt x="349" y="47"/>
                  </a:lnTo>
                  <a:cubicBezTo>
                    <a:pt x="312" y="16"/>
                    <a:pt x="268" y="1"/>
                    <a:pt x="226" y="1"/>
                  </a:cubicBezTo>
                  <a:close/>
                </a:path>
              </a:pathLst>
            </a:custGeom>
            <a:solidFill>
              <a:srgbClr val="C6D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7852684" y="3156117"/>
              <a:ext cx="120112" cy="93986"/>
            </a:xfrm>
            <a:custGeom>
              <a:avLst/>
              <a:gdLst/>
              <a:ahLst/>
              <a:cxnLst/>
              <a:rect l="l" t="t" r="r" b="b"/>
              <a:pathLst>
                <a:path w="2124" h="1662" extrusionOk="0">
                  <a:moveTo>
                    <a:pt x="218" y="1"/>
                  </a:moveTo>
                  <a:cubicBezTo>
                    <a:pt x="160" y="1"/>
                    <a:pt x="100" y="27"/>
                    <a:pt x="59" y="76"/>
                  </a:cubicBezTo>
                  <a:cubicBezTo>
                    <a:pt x="1" y="149"/>
                    <a:pt x="15" y="280"/>
                    <a:pt x="102" y="353"/>
                  </a:cubicBezTo>
                  <a:lnTo>
                    <a:pt x="1775" y="1618"/>
                  </a:lnTo>
                  <a:cubicBezTo>
                    <a:pt x="1819" y="1647"/>
                    <a:pt x="1862" y="1662"/>
                    <a:pt x="1906" y="1662"/>
                  </a:cubicBezTo>
                  <a:cubicBezTo>
                    <a:pt x="1949" y="1662"/>
                    <a:pt x="2037" y="1647"/>
                    <a:pt x="2051" y="1589"/>
                  </a:cubicBezTo>
                  <a:cubicBezTo>
                    <a:pt x="2124" y="1516"/>
                    <a:pt x="2095" y="1385"/>
                    <a:pt x="2008" y="1313"/>
                  </a:cubicBezTo>
                  <a:lnTo>
                    <a:pt x="335" y="47"/>
                  </a:lnTo>
                  <a:cubicBezTo>
                    <a:pt x="304" y="16"/>
                    <a:pt x="261" y="1"/>
                    <a:pt x="218" y="1"/>
                  </a:cubicBezTo>
                  <a:close/>
                </a:path>
              </a:pathLst>
            </a:custGeom>
            <a:solidFill>
              <a:srgbClr val="C6D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7894643" y="3073895"/>
              <a:ext cx="120112" cy="93986"/>
            </a:xfrm>
            <a:custGeom>
              <a:avLst/>
              <a:gdLst/>
              <a:ahLst/>
              <a:cxnLst/>
              <a:rect l="l" t="t" r="r" b="b"/>
              <a:pathLst>
                <a:path w="2124" h="1662" extrusionOk="0">
                  <a:moveTo>
                    <a:pt x="226" y="0"/>
                  </a:moveTo>
                  <a:cubicBezTo>
                    <a:pt x="170" y="0"/>
                    <a:pt x="114" y="27"/>
                    <a:pt x="73" y="76"/>
                  </a:cubicBezTo>
                  <a:cubicBezTo>
                    <a:pt x="0" y="149"/>
                    <a:pt x="15" y="280"/>
                    <a:pt x="102" y="352"/>
                  </a:cubicBezTo>
                  <a:lnTo>
                    <a:pt x="1775" y="1618"/>
                  </a:lnTo>
                  <a:cubicBezTo>
                    <a:pt x="1818" y="1647"/>
                    <a:pt x="1876" y="1661"/>
                    <a:pt x="1906" y="1661"/>
                  </a:cubicBezTo>
                  <a:cubicBezTo>
                    <a:pt x="1964" y="1661"/>
                    <a:pt x="2022" y="1647"/>
                    <a:pt x="2051" y="1589"/>
                  </a:cubicBezTo>
                  <a:cubicBezTo>
                    <a:pt x="2124" y="1516"/>
                    <a:pt x="2109" y="1385"/>
                    <a:pt x="2022" y="1312"/>
                  </a:cubicBezTo>
                  <a:lnTo>
                    <a:pt x="349" y="47"/>
                  </a:lnTo>
                  <a:cubicBezTo>
                    <a:pt x="312" y="16"/>
                    <a:pt x="268" y="0"/>
                    <a:pt x="226" y="0"/>
                  </a:cubicBezTo>
                  <a:close/>
                </a:path>
              </a:pathLst>
            </a:custGeom>
            <a:solidFill>
              <a:srgbClr val="C6D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7921786" y="3002643"/>
              <a:ext cx="120960" cy="94495"/>
            </a:xfrm>
            <a:custGeom>
              <a:avLst/>
              <a:gdLst/>
              <a:ahLst/>
              <a:cxnLst/>
              <a:rect l="l" t="t" r="r" b="b"/>
              <a:pathLst>
                <a:path w="2139" h="1671" extrusionOk="0">
                  <a:moveTo>
                    <a:pt x="245" y="0"/>
                  </a:moveTo>
                  <a:cubicBezTo>
                    <a:pt x="183" y="0"/>
                    <a:pt x="117" y="32"/>
                    <a:pt x="73" y="85"/>
                  </a:cubicBezTo>
                  <a:cubicBezTo>
                    <a:pt x="0" y="158"/>
                    <a:pt x="29" y="289"/>
                    <a:pt x="117" y="362"/>
                  </a:cubicBezTo>
                  <a:lnTo>
                    <a:pt x="1789" y="1627"/>
                  </a:lnTo>
                  <a:cubicBezTo>
                    <a:pt x="1818" y="1641"/>
                    <a:pt x="1876" y="1671"/>
                    <a:pt x="1920" y="1671"/>
                  </a:cubicBezTo>
                  <a:cubicBezTo>
                    <a:pt x="1978" y="1671"/>
                    <a:pt x="2022" y="1627"/>
                    <a:pt x="2065" y="1598"/>
                  </a:cubicBezTo>
                  <a:cubicBezTo>
                    <a:pt x="2138" y="1525"/>
                    <a:pt x="2109" y="1394"/>
                    <a:pt x="2022" y="1322"/>
                  </a:cubicBezTo>
                  <a:lnTo>
                    <a:pt x="349" y="42"/>
                  </a:lnTo>
                  <a:cubicBezTo>
                    <a:pt x="321" y="13"/>
                    <a:pt x="284" y="0"/>
                    <a:pt x="245" y="0"/>
                  </a:cubicBezTo>
                  <a:close/>
                </a:path>
              </a:pathLst>
            </a:custGeom>
            <a:solidFill>
              <a:srgbClr val="C6D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7667658" y="3201525"/>
              <a:ext cx="375888" cy="249272"/>
            </a:xfrm>
            <a:custGeom>
              <a:avLst/>
              <a:gdLst/>
              <a:ahLst/>
              <a:cxnLst/>
              <a:rect l="l" t="t" r="r" b="b"/>
              <a:pathLst>
                <a:path w="6647" h="4408" extrusionOk="0">
                  <a:moveTo>
                    <a:pt x="6647" y="1"/>
                  </a:moveTo>
                  <a:lnTo>
                    <a:pt x="6647" y="1"/>
                  </a:lnTo>
                  <a:cubicBezTo>
                    <a:pt x="6036" y="524"/>
                    <a:pt x="5280" y="1077"/>
                    <a:pt x="4538" y="1310"/>
                  </a:cubicBezTo>
                  <a:cubicBezTo>
                    <a:pt x="4270" y="1399"/>
                    <a:pt x="4000" y="1437"/>
                    <a:pt x="3734" y="1437"/>
                  </a:cubicBezTo>
                  <a:cubicBezTo>
                    <a:pt x="2745" y="1437"/>
                    <a:pt x="1823" y="912"/>
                    <a:pt x="1353" y="568"/>
                  </a:cubicBezTo>
                  <a:cubicBezTo>
                    <a:pt x="858" y="1208"/>
                    <a:pt x="378" y="1717"/>
                    <a:pt x="0" y="1950"/>
                  </a:cubicBezTo>
                  <a:lnTo>
                    <a:pt x="2676" y="4407"/>
                  </a:lnTo>
                  <a:cubicBezTo>
                    <a:pt x="2676" y="4407"/>
                    <a:pt x="5207" y="3200"/>
                    <a:pt x="6647" y="1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5164149" y="1797646"/>
              <a:ext cx="1181895" cy="1377671"/>
            </a:xfrm>
            <a:custGeom>
              <a:avLst/>
              <a:gdLst/>
              <a:ahLst/>
              <a:cxnLst/>
              <a:rect l="l" t="t" r="r" b="b"/>
              <a:pathLst>
                <a:path w="20900" h="24362" extrusionOk="0">
                  <a:moveTo>
                    <a:pt x="17846" y="0"/>
                  </a:moveTo>
                  <a:cubicBezTo>
                    <a:pt x="17846" y="0"/>
                    <a:pt x="14835" y="1062"/>
                    <a:pt x="13264" y="2502"/>
                  </a:cubicBezTo>
                  <a:cubicBezTo>
                    <a:pt x="11708" y="3956"/>
                    <a:pt x="8727" y="11577"/>
                    <a:pt x="8727" y="11577"/>
                  </a:cubicBezTo>
                  <a:lnTo>
                    <a:pt x="0" y="18398"/>
                  </a:lnTo>
                  <a:cubicBezTo>
                    <a:pt x="0" y="18398"/>
                    <a:pt x="102" y="22369"/>
                    <a:pt x="4131" y="24361"/>
                  </a:cubicBezTo>
                  <a:cubicBezTo>
                    <a:pt x="5658" y="23430"/>
                    <a:pt x="12101" y="17744"/>
                    <a:pt x="12101" y="17744"/>
                  </a:cubicBezTo>
                  <a:cubicBezTo>
                    <a:pt x="17904" y="17395"/>
                    <a:pt x="19344" y="11897"/>
                    <a:pt x="20216" y="11315"/>
                  </a:cubicBezTo>
                  <a:cubicBezTo>
                    <a:pt x="20900" y="5745"/>
                    <a:pt x="17846" y="0"/>
                    <a:pt x="17846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5403745" y="2581412"/>
              <a:ext cx="765461" cy="556848"/>
            </a:xfrm>
            <a:custGeom>
              <a:avLst/>
              <a:gdLst/>
              <a:ahLst/>
              <a:cxnLst/>
              <a:rect l="l" t="t" r="r" b="b"/>
              <a:pathLst>
                <a:path w="13536" h="9847" extrusionOk="0">
                  <a:moveTo>
                    <a:pt x="9958" y="0"/>
                  </a:moveTo>
                  <a:lnTo>
                    <a:pt x="8271" y="1062"/>
                  </a:lnTo>
                  <a:cubicBezTo>
                    <a:pt x="8271" y="1062"/>
                    <a:pt x="7006" y="2967"/>
                    <a:pt x="6162" y="3898"/>
                  </a:cubicBezTo>
                  <a:cubicBezTo>
                    <a:pt x="5907" y="4175"/>
                    <a:pt x="5462" y="4276"/>
                    <a:pt x="4937" y="4276"/>
                  </a:cubicBezTo>
                  <a:cubicBezTo>
                    <a:pt x="3696" y="4276"/>
                    <a:pt x="2005" y="3715"/>
                    <a:pt x="1290" y="3593"/>
                  </a:cubicBezTo>
                  <a:cubicBezTo>
                    <a:pt x="1274" y="3590"/>
                    <a:pt x="1259" y="3588"/>
                    <a:pt x="1243" y="3588"/>
                  </a:cubicBezTo>
                  <a:cubicBezTo>
                    <a:pt x="263" y="3588"/>
                    <a:pt x="0" y="9414"/>
                    <a:pt x="301" y="9672"/>
                  </a:cubicBezTo>
                  <a:cubicBezTo>
                    <a:pt x="359" y="9730"/>
                    <a:pt x="534" y="9789"/>
                    <a:pt x="781" y="9847"/>
                  </a:cubicBezTo>
                  <a:cubicBezTo>
                    <a:pt x="3079" y="8072"/>
                    <a:pt x="7849" y="3884"/>
                    <a:pt x="7849" y="3884"/>
                  </a:cubicBezTo>
                  <a:cubicBezTo>
                    <a:pt x="10584" y="3709"/>
                    <a:pt x="12343" y="2400"/>
                    <a:pt x="13536" y="1019"/>
                  </a:cubicBezTo>
                  <a:lnTo>
                    <a:pt x="9958" y="0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6240717" y="1777118"/>
              <a:ext cx="609496" cy="410383"/>
            </a:xfrm>
            <a:custGeom>
              <a:avLst/>
              <a:gdLst/>
              <a:ahLst/>
              <a:cxnLst/>
              <a:rect l="l" t="t" r="r" b="b"/>
              <a:pathLst>
                <a:path w="10778" h="7257" extrusionOk="0">
                  <a:moveTo>
                    <a:pt x="10294" y="0"/>
                  </a:moveTo>
                  <a:cubicBezTo>
                    <a:pt x="9950" y="0"/>
                    <a:pt x="9425" y="250"/>
                    <a:pt x="9250" y="305"/>
                  </a:cubicBezTo>
                  <a:cubicBezTo>
                    <a:pt x="6967" y="1105"/>
                    <a:pt x="2705" y="3825"/>
                    <a:pt x="509" y="4828"/>
                  </a:cubicBezTo>
                  <a:cubicBezTo>
                    <a:pt x="466" y="4843"/>
                    <a:pt x="0" y="5032"/>
                    <a:pt x="0" y="5061"/>
                  </a:cubicBezTo>
                  <a:lnTo>
                    <a:pt x="306" y="7257"/>
                  </a:lnTo>
                  <a:cubicBezTo>
                    <a:pt x="306" y="7257"/>
                    <a:pt x="1978" y="6791"/>
                    <a:pt x="3927" y="5890"/>
                  </a:cubicBezTo>
                  <a:cubicBezTo>
                    <a:pt x="8625" y="3708"/>
                    <a:pt x="10777" y="392"/>
                    <a:pt x="10559" y="101"/>
                  </a:cubicBezTo>
                  <a:cubicBezTo>
                    <a:pt x="10504" y="28"/>
                    <a:pt x="10409" y="0"/>
                    <a:pt x="10294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6419183" y="1905371"/>
              <a:ext cx="158792" cy="197416"/>
            </a:xfrm>
            <a:custGeom>
              <a:avLst/>
              <a:gdLst/>
              <a:ahLst/>
              <a:cxnLst/>
              <a:rect l="l" t="t" r="r" b="b"/>
              <a:pathLst>
                <a:path w="2808" h="3491" extrusionOk="0">
                  <a:moveTo>
                    <a:pt x="2095" y="0"/>
                  </a:moveTo>
                  <a:cubicBezTo>
                    <a:pt x="1382" y="378"/>
                    <a:pt x="669" y="800"/>
                    <a:pt x="0" y="1164"/>
                  </a:cubicBezTo>
                  <a:cubicBezTo>
                    <a:pt x="160" y="1993"/>
                    <a:pt x="422" y="3011"/>
                    <a:pt x="480" y="3084"/>
                  </a:cubicBezTo>
                  <a:cubicBezTo>
                    <a:pt x="509" y="3142"/>
                    <a:pt x="742" y="3302"/>
                    <a:pt x="1033" y="3491"/>
                  </a:cubicBezTo>
                  <a:cubicBezTo>
                    <a:pt x="1673" y="3185"/>
                    <a:pt x="2255" y="2851"/>
                    <a:pt x="2807" y="2502"/>
                  </a:cubicBezTo>
                  <a:lnTo>
                    <a:pt x="2807" y="2502"/>
                  </a:lnTo>
                  <a:cubicBezTo>
                    <a:pt x="2676" y="2521"/>
                    <a:pt x="2555" y="2528"/>
                    <a:pt x="2452" y="2528"/>
                  </a:cubicBezTo>
                  <a:cubicBezTo>
                    <a:pt x="2245" y="2528"/>
                    <a:pt x="2109" y="2502"/>
                    <a:pt x="2109" y="2502"/>
                  </a:cubicBezTo>
                  <a:lnTo>
                    <a:pt x="2095" y="0"/>
                  </a:ln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077858" y="1603174"/>
              <a:ext cx="621824" cy="398451"/>
            </a:xfrm>
            <a:custGeom>
              <a:avLst/>
              <a:gdLst/>
              <a:ahLst/>
              <a:cxnLst/>
              <a:rect l="l" t="t" r="r" b="b"/>
              <a:pathLst>
                <a:path w="10996" h="7046" extrusionOk="0">
                  <a:moveTo>
                    <a:pt x="10010" y="0"/>
                  </a:moveTo>
                  <a:cubicBezTo>
                    <a:pt x="8686" y="0"/>
                    <a:pt x="1688" y="3439"/>
                    <a:pt x="1688" y="3439"/>
                  </a:cubicBezTo>
                  <a:cubicBezTo>
                    <a:pt x="1" y="4123"/>
                    <a:pt x="1019" y="7046"/>
                    <a:pt x="1019" y="7046"/>
                  </a:cubicBezTo>
                  <a:cubicBezTo>
                    <a:pt x="1019" y="7046"/>
                    <a:pt x="4873" y="4704"/>
                    <a:pt x="6516" y="3832"/>
                  </a:cubicBezTo>
                  <a:cubicBezTo>
                    <a:pt x="8145" y="2959"/>
                    <a:pt x="10996" y="356"/>
                    <a:pt x="10152" y="21"/>
                  </a:cubicBezTo>
                  <a:cubicBezTo>
                    <a:pt x="10117" y="7"/>
                    <a:pt x="10069" y="0"/>
                    <a:pt x="10010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5831137" y="1531131"/>
              <a:ext cx="672832" cy="1226343"/>
            </a:xfrm>
            <a:custGeom>
              <a:avLst/>
              <a:gdLst/>
              <a:ahLst/>
              <a:cxnLst/>
              <a:rect l="l" t="t" r="r" b="b"/>
              <a:pathLst>
                <a:path w="11898" h="21686" extrusionOk="0">
                  <a:moveTo>
                    <a:pt x="989" y="1"/>
                  </a:moveTo>
                  <a:cubicBezTo>
                    <a:pt x="437" y="1"/>
                    <a:pt x="0" y="437"/>
                    <a:pt x="0" y="975"/>
                  </a:cubicBezTo>
                  <a:lnTo>
                    <a:pt x="0" y="20711"/>
                  </a:lnTo>
                  <a:cubicBezTo>
                    <a:pt x="0" y="21250"/>
                    <a:pt x="437" y="21686"/>
                    <a:pt x="989" y="21686"/>
                  </a:cubicBezTo>
                  <a:lnTo>
                    <a:pt x="10908" y="21686"/>
                  </a:lnTo>
                  <a:cubicBezTo>
                    <a:pt x="11461" y="21686"/>
                    <a:pt x="11897" y="21250"/>
                    <a:pt x="11897" y="20711"/>
                  </a:cubicBezTo>
                  <a:lnTo>
                    <a:pt x="11897" y="975"/>
                  </a:lnTo>
                  <a:cubicBezTo>
                    <a:pt x="11883" y="437"/>
                    <a:pt x="11432" y="1"/>
                    <a:pt x="10908" y="1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5872248" y="1571450"/>
              <a:ext cx="592248" cy="1042952"/>
            </a:xfrm>
            <a:custGeom>
              <a:avLst/>
              <a:gdLst/>
              <a:ahLst/>
              <a:cxnLst/>
              <a:rect l="l" t="t" r="r" b="b"/>
              <a:pathLst>
                <a:path w="10473" h="18443" extrusionOk="0">
                  <a:moveTo>
                    <a:pt x="277" y="0"/>
                  </a:moveTo>
                  <a:cubicBezTo>
                    <a:pt x="131" y="0"/>
                    <a:pt x="1" y="117"/>
                    <a:pt x="1" y="262"/>
                  </a:cubicBezTo>
                  <a:lnTo>
                    <a:pt x="1" y="18180"/>
                  </a:lnTo>
                  <a:cubicBezTo>
                    <a:pt x="1" y="18326"/>
                    <a:pt x="131" y="18442"/>
                    <a:pt x="277" y="18442"/>
                  </a:cubicBezTo>
                  <a:lnTo>
                    <a:pt x="10196" y="18442"/>
                  </a:lnTo>
                  <a:cubicBezTo>
                    <a:pt x="10341" y="18442"/>
                    <a:pt x="10472" y="18326"/>
                    <a:pt x="10472" y="18180"/>
                  </a:cubicBezTo>
                  <a:lnTo>
                    <a:pt x="10472" y="262"/>
                  </a:lnTo>
                  <a:cubicBezTo>
                    <a:pt x="10458" y="117"/>
                    <a:pt x="10327" y="0"/>
                    <a:pt x="10181" y="0"/>
                  </a:cubicBezTo>
                  <a:lnTo>
                    <a:pt x="7927" y="0"/>
                  </a:lnTo>
                  <a:cubicBezTo>
                    <a:pt x="7636" y="0"/>
                    <a:pt x="7389" y="175"/>
                    <a:pt x="7287" y="451"/>
                  </a:cubicBezTo>
                  <a:cubicBezTo>
                    <a:pt x="7200" y="728"/>
                    <a:pt x="6938" y="902"/>
                    <a:pt x="6662" y="902"/>
                  </a:cubicBezTo>
                  <a:lnTo>
                    <a:pt x="3797" y="902"/>
                  </a:lnTo>
                  <a:cubicBezTo>
                    <a:pt x="3506" y="902"/>
                    <a:pt x="3258" y="728"/>
                    <a:pt x="3157" y="451"/>
                  </a:cubicBezTo>
                  <a:cubicBezTo>
                    <a:pt x="3069" y="175"/>
                    <a:pt x="2822" y="0"/>
                    <a:pt x="2531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6148600" y="1559914"/>
              <a:ext cx="37040" cy="37097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5" y="1"/>
                  </a:moveTo>
                  <a:cubicBezTo>
                    <a:pt x="146" y="1"/>
                    <a:pt x="0" y="146"/>
                    <a:pt x="0" y="321"/>
                  </a:cubicBezTo>
                  <a:cubicBezTo>
                    <a:pt x="0" y="510"/>
                    <a:pt x="146" y="655"/>
                    <a:pt x="335" y="655"/>
                  </a:cubicBezTo>
                  <a:cubicBezTo>
                    <a:pt x="509" y="655"/>
                    <a:pt x="655" y="510"/>
                    <a:pt x="655" y="321"/>
                  </a:cubicBezTo>
                  <a:cubicBezTo>
                    <a:pt x="655" y="146"/>
                    <a:pt x="509" y="1"/>
                    <a:pt x="335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6218493" y="1567322"/>
              <a:ext cx="23072" cy="22281"/>
            </a:xfrm>
            <a:custGeom>
              <a:avLst/>
              <a:gdLst/>
              <a:ahLst/>
              <a:cxnLst/>
              <a:rect l="l" t="t" r="r" b="b"/>
              <a:pathLst>
                <a:path w="408" h="394" extrusionOk="0">
                  <a:moveTo>
                    <a:pt x="204" y="1"/>
                  </a:moveTo>
                  <a:cubicBezTo>
                    <a:pt x="102" y="1"/>
                    <a:pt x="1" y="88"/>
                    <a:pt x="1" y="190"/>
                  </a:cubicBezTo>
                  <a:cubicBezTo>
                    <a:pt x="1" y="306"/>
                    <a:pt x="102" y="393"/>
                    <a:pt x="204" y="393"/>
                  </a:cubicBezTo>
                  <a:cubicBezTo>
                    <a:pt x="306" y="393"/>
                    <a:pt x="408" y="306"/>
                    <a:pt x="408" y="190"/>
                  </a:cubicBezTo>
                  <a:cubicBezTo>
                    <a:pt x="408" y="88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6093465" y="1567322"/>
              <a:ext cx="22281" cy="2228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5" y="1"/>
                  </a:moveTo>
                  <a:cubicBezTo>
                    <a:pt x="88" y="1"/>
                    <a:pt x="1" y="88"/>
                    <a:pt x="1" y="190"/>
                  </a:cubicBezTo>
                  <a:cubicBezTo>
                    <a:pt x="1" y="306"/>
                    <a:pt x="88" y="393"/>
                    <a:pt x="205" y="393"/>
                  </a:cubicBezTo>
                  <a:cubicBezTo>
                    <a:pt x="306" y="393"/>
                    <a:pt x="394" y="306"/>
                    <a:pt x="394" y="190"/>
                  </a:cubicBezTo>
                  <a:cubicBezTo>
                    <a:pt x="394" y="88"/>
                    <a:pt x="306" y="1"/>
                    <a:pt x="205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5871456" y="1765526"/>
              <a:ext cx="592192" cy="537168"/>
            </a:xfrm>
            <a:custGeom>
              <a:avLst/>
              <a:gdLst/>
              <a:ahLst/>
              <a:cxnLst/>
              <a:rect l="l" t="t" r="r" b="b"/>
              <a:pathLst>
                <a:path w="10472" h="9499" extrusionOk="0">
                  <a:moveTo>
                    <a:pt x="0" y="1"/>
                  </a:moveTo>
                  <a:lnTo>
                    <a:pt x="0" y="9498"/>
                  </a:lnTo>
                  <a:lnTo>
                    <a:pt x="10472" y="9498"/>
                  </a:lnTo>
                  <a:lnTo>
                    <a:pt x="10472" y="1"/>
                  </a:ln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5871456" y="2351937"/>
              <a:ext cx="592192" cy="192496"/>
            </a:xfrm>
            <a:custGeom>
              <a:avLst/>
              <a:gdLst/>
              <a:ahLst/>
              <a:cxnLst/>
              <a:rect l="l" t="t" r="r" b="b"/>
              <a:pathLst>
                <a:path w="10472" h="3404" extrusionOk="0">
                  <a:moveTo>
                    <a:pt x="0" y="1"/>
                  </a:moveTo>
                  <a:lnTo>
                    <a:pt x="0" y="3404"/>
                  </a:lnTo>
                  <a:lnTo>
                    <a:pt x="10472" y="3404"/>
                  </a:lnTo>
                  <a:lnTo>
                    <a:pt x="10472" y="1"/>
                  </a:ln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6065530" y="2651306"/>
              <a:ext cx="202392" cy="71649"/>
            </a:xfrm>
            <a:custGeom>
              <a:avLst/>
              <a:gdLst/>
              <a:ahLst/>
              <a:cxnLst/>
              <a:rect l="l" t="t" r="r" b="b"/>
              <a:pathLst>
                <a:path w="3579" h="1267" extrusionOk="0">
                  <a:moveTo>
                    <a:pt x="364" y="1"/>
                  </a:moveTo>
                  <a:cubicBezTo>
                    <a:pt x="160" y="1"/>
                    <a:pt x="0" y="175"/>
                    <a:pt x="0" y="364"/>
                  </a:cubicBezTo>
                  <a:lnTo>
                    <a:pt x="0" y="902"/>
                  </a:lnTo>
                  <a:cubicBezTo>
                    <a:pt x="0" y="1092"/>
                    <a:pt x="160" y="1266"/>
                    <a:pt x="364" y="1266"/>
                  </a:cubicBezTo>
                  <a:lnTo>
                    <a:pt x="3215" y="1266"/>
                  </a:lnTo>
                  <a:cubicBezTo>
                    <a:pt x="3418" y="1266"/>
                    <a:pt x="3578" y="1092"/>
                    <a:pt x="3578" y="902"/>
                  </a:cubicBezTo>
                  <a:lnTo>
                    <a:pt x="3578" y="364"/>
                  </a:lnTo>
                  <a:cubicBezTo>
                    <a:pt x="3578" y="175"/>
                    <a:pt x="3418" y="1"/>
                    <a:pt x="3215" y="1"/>
                  </a:cubicBezTo>
                  <a:close/>
                </a:path>
              </a:pathLst>
            </a:custGeom>
            <a:solidFill>
              <a:srgbClr val="29B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5918335" y="1838756"/>
              <a:ext cx="497640" cy="343032"/>
            </a:xfrm>
            <a:custGeom>
              <a:avLst/>
              <a:gdLst/>
              <a:ahLst/>
              <a:cxnLst/>
              <a:rect l="l" t="t" r="r" b="b"/>
              <a:pathLst>
                <a:path w="8800" h="6066" extrusionOk="0">
                  <a:moveTo>
                    <a:pt x="669" y="0"/>
                  </a:moveTo>
                  <a:cubicBezTo>
                    <a:pt x="291" y="0"/>
                    <a:pt x="0" y="306"/>
                    <a:pt x="0" y="669"/>
                  </a:cubicBezTo>
                  <a:lnTo>
                    <a:pt x="0" y="5396"/>
                  </a:lnTo>
                  <a:cubicBezTo>
                    <a:pt x="0" y="5774"/>
                    <a:pt x="305" y="6065"/>
                    <a:pt x="669" y="6065"/>
                  </a:cubicBezTo>
                  <a:lnTo>
                    <a:pt x="8116" y="6065"/>
                  </a:lnTo>
                  <a:cubicBezTo>
                    <a:pt x="8494" y="6065"/>
                    <a:pt x="8785" y="5760"/>
                    <a:pt x="8785" y="5396"/>
                  </a:cubicBezTo>
                  <a:lnTo>
                    <a:pt x="8785" y="669"/>
                  </a:lnTo>
                  <a:cubicBezTo>
                    <a:pt x="8799" y="306"/>
                    <a:pt x="8494" y="0"/>
                    <a:pt x="8116" y="0"/>
                  </a:cubicBez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5942142" y="1959827"/>
              <a:ext cx="439280" cy="176719"/>
            </a:xfrm>
            <a:custGeom>
              <a:avLst/>
              <a:gdLst/>
              <a:ahLst/>
              <a:cxnLst/>
              <a:rect l="l" t="t" r="r" b="b"/>
              <a:pathLst>
                <a:path w="7768" h="3125" extrusionOk="0">
                  <a:moveTo>
                    <a:pt x="2731" y="1"/>
                  </a:moveTo>
                  <a:cubicBezTo>
                    <a:pt x="2597" y="1"/>
                    <a:pt x="2459" y="63"/>
                    <a:pt x="2357" y="186"/>
                  </a:cubicBezTo>
                  <a:lnTo>
                    <a:pt x="1" y="3124"/>
                  </a:lnTo>
                  <a:lnTo>
                    <a:pt x="7767" y="3124"/>
                  </a:lnTo>
                  <a:lnTo>
                    <a:pt x="5964" y="855"/>
                  </a:lnTo>
                  <a:cubicBezTo>
                    <a:pt x="5877" y="739"/>
                    <a:pt x="5746" y="681"/>
                    <a:pt x="5611" y="681"/>
                  </a:cubicBezTo>
                  <a:cubicBezTo>
                    <a:pt x="5477" y="681"/>
                    <a:pt x="5338" y="739"/>
                    <a:pt x="5237" y="855"/>
                  </a:cubicBezTo>
                  <a:lnTo>
                    <a:pt x="4437" y="1859"/>
                  </a:lnTo>
                  <a:lnTo>
                    <a:pt x="3084" y="186"/>
                  </a:lnTo>
                  <a:cubicBezTo>
                    <a:pt x="2997" y="63"/>
                    <a:pt x="2866" y="1"/>
                    <a:pt x="2731" y="1"/>
                  </a:cubicBezTo>
                  <a:close/>
                </a:path>
              </a:pathLst>
            </a:custGeom>
            <a:solidFill>
              <a:srgbClr val="958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6163415" y="1921827"/>
              <a:ext cx="67464" cy="67464"/>
            </a:xfrm>
            <a:custGeom>
              <a:avLst/>
              <a:gdLst/>
              <a:ahLst/>
              <a:cxnLst/>
              <a:rect l="l" t="t" r="r" b="b"/>
              <a:pathLst>
                <a:path w="1193" h="1193" extrusionOk="0">
                  <a:moveTo>
                    <a:pt x="596" y="0"/>
                  </a:moveTo>
                  <a:cubicBezTo>
                    <a:pt x="277" y="0"/>
                    <a:pt x="0" y="277"/>
                    <a:pt x="0" y="596"/>
                  </a:cubicBezTo>
                  <a:cubicBezTo>
                    <a:pt x="0" y="931"/>
                    <a:pt x="277" y="1193"/>
                    <a:pt x="596" y="1193"/>
                  </a:cubicBezTo>
                  <a:cubicBezTo>
                    <a:pt x="916" y="1193"/>
                    <a:pt x="1193" y="931"/>
                    <a:pt x="1193" y="596"/>
                  </a:cubicBezTo>
                  <a:cubicBezTo>
                    <a:pt x="1193" y="277"/>
                    <a:pt x="916" y="0"/>
                    <a:pt x="596" y="0"/>
                  </a:cubicBezTo>
                  <a:close/>
                </a:path>
              </a:pathLst>
            </a:custGeom>
            <a:solidFill>
              <a:srgbClr val="007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6022779" y="1893043"/>
              <a:ext cx="102864" cy="37040"/>
            </a:xfrm>
            <a:custGeom>
              <a:avLst/>
              <a:gdLst/>
              <a:ahLst/>
              <a:cxnLst/>
              <a:rect l="l" t="t" r="r" b="b"/>
              <a:pathLst>
                <a:path w="1819" h="655" extrusionOk="0">
                  <a:moveTo>
                    <a:pt x="829" y="0"/>
                  </a:moveTo>
                  <a:cubicBezTo>
                    <a:pt x="596" y="0"/>
                    <a:pt x="393" y="160"/>
                    <a:pt x="364" y="378"/>
                  </a:cubicBezTo>
                  <a:cubicBezTo>
                    <a:pt x="335" y="378"/>
                    <a:pt x="306" y="364"/>
                    <a:pt x="276" y="364"/>
                  </a:cubicBezTo>
                  <a:cubicBezTo>
                    <a:pt x="116" y="364"/>
                    <a:pt x="0" y="495"/>
                    <a:pt x="0" y="655"/>
                  </a:cubicBezTo>
                  <a:lnTo>
                    <a:pt x="1818" y="655"/>
                  </a:lnTo>
                  <a:lnTo>
                    <a:pt x="1818" y="611"/>
                  </a:lnTo>
                  <a:cubicBezTo>
                    <a:pt x="1818" y="422"/>
                    <a:pt x="1644" y="247"/>
                    <a:pt x="1455" y="247"/>
                  </a:cubicBezTo>
                  <a:cubicBezTo>
                    <a:pt x="1396" y="247"/>
                    <a:pt x="1324" y="276"/>
                    <a:pt x="1265" y="291"/>
                  </a:cubicBezTo>
                  <a:cubicBezTo>
                    <a:pt x="1193" y="131"/>
                    <a:pt x="1033" y="0"/>
                    <a:pt x="829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4"/>
            <p:cNvSpPr/>
            <p:nvPr/>
          </p:nvSpPr>
          <p:spPr>
            <a:xfrm>
              <a:off x="6253044" y="1938282"/>
              <a:ext cx="112704" cy="41168"/>
            </a:xfrm>
            <a:custGeom>
              <a:avLst/>
              <a:gdLst/>
              <a:ahLst/>
              <a:cxnLst/>
              <a:rect l="l" t="t" r="r" b="b"/>
              <a:pathLst>
                <a:path w="1993" h="728" extrusionOk="0">
                  <a:moveTo>
                    <a:pt x="917" y="0"/>
                  </a:moveTo>
                  <a:cubicBezTo>
                    <a:pt x="669" y="0"/>
                    <a:pt x="451" y="175"/>
                    <a:pt x="408" y="407"/>
                  </a:cubicBezTo>
                  <a:cubicBezTo>
                    <a:pt x="393" y="407"/>
                    <a:pt x="364" y="393"/>
                    <a:pt x="320" y="393"/>
                  </a:cubicBezTo>
                  <a:cubicBezTo>
                    <a:pt x="146" y="393"/>
                    <a:pt x="0" y="538"/>
                    <a:pt x="0" y="727"/>
                  </a:cubicBezTo>
                  <a:lnTo>
                    <a:pt x="1978" y="727"/>
                  </a:lnTo>
                  <a:cubicBezTo>
                    <a:pt x="1993" y="713"/>
                    <a:pt x="1993" y="669"/>
                    <a:pt x="1993" y="655"/>
                  </a:cubicBezTo>
                  <a:cubicBezTo>
                    <a:pt x="1993" y="436"/>
                    <a:pt x="1818" y="247"/>
                    <a:pt x="1600" y="247"/>
                  </a:cubicBezTo>
                  <a:cubicBezTo>
                    <a:pt x="1513" y="247"/>
                    <a:pt x="1469" y="276"/>
                    <a:pt x="1397" y="305"/>
                  </a:cubicBezTo>
                  <a:cubicBezTo>
                    <a:pt x="1309" y="131"/>
                    <a:pt x="1120" y="0"/>
                    <a:pt x="917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>
              <a:off x="5918335" y="2217916"/>
              <a:ext cx="278848" cy="45240"/>
            </a:xfrm>
            <a:custGeom>
              <a:avLst/>
              <a:gdLst/>
              <a:ahLst/>
              <a:cxnLst/>
              <a:rect l="l" t="t" r="r" b="b"/>
              <a:pathLst>
                <a:path w="4931" h="800" extrusionOk="0">
                  <a:moveTo>
                    <a:pt x="407" y="0"/>
                  </a:moveTo>
                  <a:cubicBezTo>
                    <a:pt x="189" y="0"/>
                    <a:pt x="0" y="175"/>
                    <a:pt x="0" y="393"/>
                  </a:cubicBezTo>
                  <a:cubicBezTo>
                    <a:pt x="0" y="611"/>
                    <a:pt x="189" y="800"/>
                    <a:pt x="407" y="800"/>
                  </a:cubicBezTo>
                  <a:lnTo>
                    <a:pt x="4509" y="800"/>
                  </a:lnTo>
                  <a:cubicBezTo>
                    <a:pt x="4727" y="800"/>
                    <a:pt x="4916" y="611"/>
                    <a:pt x="4916" y="393"/>
                  </a:cubicBezTo>
                  <a:cubicBezTo>
                    <a:pt x="4930" y="175"/>
                    <a:pt x="4756" y="0"/>
                    <a:pt x="4509" y="0"/>
                  </a:cubicBezTo>
                  <a:close/>
                </a:path>
              </a:pathLst>
            </a:custGeom>
            <a:solidFill>
              <a:srgbClr val="48B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5918335" y="1690712"/>
              <a:ext cx="278848" cy="45297"/>
            </a:xfrm>
            <a:custGeom>
              <a:avLst/>
              <a:gdLst/>
              <a:ahLst/>
              <a:cxnLst/>
              <a:rect l="l" t="t" r="r" b="b"/>
              <a:pathLst>
                <a:path w="4931" h="801" extrusionOk="0">
                  <a:moveTo>
                    <a:pt x="407" y="0"/>
                  </a:moveTo>
                  <a:cubicBezTo>
                    <a:pt x="189" y="0"/>
                    <a:pt x="0" y="175"/>
                    <a:pt x="0" y="393"/>
                  </a:cubicBezTo>
                  <a:cubicBezTo>
                    <a:pt x="0" y="611"/>
                    <a:pt x="189" y="800"/>
                    <a:pt x="407" y="800"/>
                  </a:cubicBezTo>
                  <a:lnTo>
                    <a:pt x="4509" y="800"/>
                  </a:lnTo>
                  <a:cubicBezTo>
                    <a:pt x="4727" y="800"/>
                    <a:pt x="4916" y="611"/>
                    <a:pt x="4916" y="393"/>
                  </a:cubicBezTo>
                  <a:cubicBezTo>
                    <a:pt x="4930" y="175"/>
                    <a:pt x="4756" y="0"/>
                    <a:pt x="4509" y="0"/>
                  </a:cubicBez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>
              <a:off x="6290027" y="1690712"/>
              <a:ext cx="125937" cy="45297"/>
            </a:xfrm>
            <a:custGeom>
              <a:avLst/>
              <a:gdLst/>
              <a:ahLst/>
              <a:cxnLst/>
              <a:rect l="l" t="t" r="r" b="b"/>
              <a:pathLst>
                <a:path w="2227" h="801" extrusionOk="0">
                  <a:moveTo>
                    <a:pt x="394" y="0"/>
                  </a:moveTo>
                  <a:cubicBezTo>
                    <a:pt x="175" y="0"/>
                    <a:pt x="1" y="175"/>
                    <a:pt x="1" y="393"/>
                  </a:cubicBezTo>
                  <a:cubicBezTo>
                    <a:pt x="1" y="611"/>
                    <a:pt x="175" y="800"/>
                    <a:pt x="394" y="800"/>
                  </a:cubicBezTo>
                  <a:lnTo>
                    <a:pt x="1833" y="800"/>
                  </a:lnTo>
                  <a:cubicBezTo>
                    <a:pt x="2052" y="800"/>
                    <a:pt x="2226" y="611"/>
                    <a:pt x="2226" y="393"/>
                  </a:cubicBezTo>
                  <a:cubicBezTo>
                    <a:pt x="2226" y="175"/>
                    <a:pt x="2052" y="0"/>
                    <a:pt x="1833" y="0"/>
                  </a:cubicBezTo>
                  <a:close/>
                </a:path>
              </a:pathLst>
            </a:custGeom>
            <a:solidFill>
              <a:srgbClr val="D5F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5918335" y="2398816"/>
              <a:ext cx="497640" cy="104504"/>
            </a:xfrm>
            <a:custGeom>
              <a:avLst/>
              <a:gdLst/>
              <a:ahLst/>
              <a:cxnLst/>
              <a:rect l="l" t="t" r="r" b="b"/>
              <a:pathLst>
                <a:path w="8800" h="1848" extrusionOk="0">
                  <a:moveTo>
                    <a:pt x="0" y="1"/>
                  </a:moveTo>
                  <a:lnTo>
                    <a:pt x="0" y="1848"/>
                  </a:lnTo>
                  <a:lnTo>
                    <a:pt x="8799" y="1848"/>
                  </a:lnTo>
                  <a:lnTo>
                    <a:pt x="8799" y="1"/>
                  </a:ln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5691293" y="2049910"/>
              <a:ext cx="460656" cy="536377"/>
            </a:xfrm>
            <a:custGeom>
              <a:avLst/>
              <a:gdLst/>
              <a:ahLst/>
              <a:cxnLst/>
              <a:rect l="l" t="t" r="r" b="b"/>
              <a:pathLst>
                <a:path w="8146" h="9485" extrusionOk="0">
                  <a:moveTo>
                    <a:pt x="7499" y="0"/>
                  </a:moveTo>
                  <a:cubicBezTo>
                    <a:pt x="6768" y="0"/>
                    <a:pt x="5622" y="1391"/>
                    <a:pt x="4408" y="2535"/>
                  </a:cubicBezTo>
                  <a:cubicBezTo>
                    <a:pt x="3128" y="3698"/>
                    <a:pt x="1252" y="3844"/>
                    <a:pt x="1252" y="3844"/>
                  </a:cubicBezTo>
                  <a:cubicBezTo>
                    <a:pt x="655" y="4484"/>
                    <a:pt x="408" y="5458"/>
                    <a:pt x="234" y="6273"/>
                  </a:cubicBezTo>
                  <a:cubicBezTo>
                    <a:pt x="1" y="7349"/>
                    <a:pt x="132" y="8091"/>
                    <a:pt x="874" y="8934"/>
                  </a:cubicBezTo>
                  <a:cubicBezTo>
                    <a:pt x="1226" y="9328"/>
                    <a:pt x="1582" y="9484"/>
                    <a:pt x="1931" y="9484"/>
                  </a:cubicBezTo>
                  <a:cubicBezTo>
                    <a:pt x="2677" y="9484"/>
                    <a:pt x="3396" y="8773"/>
                    <a:pt x="4001" y="8149"/>
                  </a:cubicBezTo>
                  <a:cubicBezTo>
                    <a:pt x="5004" y="7145"/>
                    <a:pt x="5368" y="4876"/>
                    <a:pt x="6618" y="3509"/>
                  </a:cubicBezTo>
                  <a:cubicBezTo>
                    <a:pt x="7869" y="2157"/>
                    <a:pt x="8146" y="77"/>
                    <a:pt x="7564" y="4"/>
                  </a:cubicBezTo>
                  <a:cubicBezTo>
                    <a:pt x="7543" y="2"/>
                    <a:pt x="7521" y="0"/>
                    <a:pt x="7499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4"/>
            <p:cNvSpPr/>
            <p:nvPr/>
          </p:nvSpPr>
          <p:spPr>
            <a:xfrm>
              <a:off x="6377224" y="2135638"/>
              <a:ext cx="312948" cy="208896"/>
            </a:xfrm>
            <a:custGeom>
              <a:avLst/>
              <a:gdLst/>
              <a:ahLst/>
              <a:cxnLst/>
              <a:rect l="l" t="t" r="r" b="b"/>
              <a:pathLst>
                <a:path w="5534" h="3694" extrusionOk="0">
                  <a:moveTo>
                    <a:pt x="2226" y="1"/>
                  </a:moveTo>
                  <a:lnTo>
                    <a:pt x="2226" y="1499"/>
                  </a:lnTo>
                  <a:cubicBezTo>
                    <a:pt x="1324" y="1935"/>
                    <a:pt x="1" y="3244"/>
                    <a:pt x="597" y="3666"/>
                  </a:cubicBezTo>
                  <a:cubicBezTo>
                    <a:pt x="622" y="3685"/>
                    <a:pt x="669" y="3694"/>
                    <a:pt x="735" y="3694"/>
                  </a:cubicBezTo>
                  <a:cubicBezTo>
                    <a:pt x="1585" y="3694"/>
                    <a:pt x="5533" y="2204"/>
                    <a:pt x="5236" y="1179"/>
                  </a:cubicBezTo>
                  <a:cubicBezTo>
                    <a:pt x="4902" y="73"/>
                    <a:pt x="2226" y="1"/>
                    <a:pt x="2226" y="1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6423311" y="2322362"/>
              <a:ext cx="268047" cy="191705"/>
            </a:xfrm>
            <a:custGeom>
              <a:avLst/>
              <a:gdLst/>
              <a:ahLst/>
              <a:cxnLst/>
              <a:rect l="l" t="t" r="r" b="b"/>
              <a:pathLst>
                <a:path w="4740" h="3390" extrusionOk="0">
                  <a:moveTo>
                    <a:pt x="1411" y="0"/>
                  </a:moveTo>
                  <a:lnTo>
                    <a:pt x="1411" y="1513"/>
                  </a:lnTo>
                  <a:cubicBezTo>
                    <a:pt x="495" y="1949"/>
                    <a:pt x="0" y="3345"/>
                    <a:pt x="436" y="3389"/>
                  </a:cubicBezTo>
                  <a:cubicBezTo>
                    <a:pt x="439" y="3389"/>
                    <a:pt x="442" y="3389"/>
                    <a:pt x="445" y="3389"/>
                  </a:cubicBezTo>
                  <a:cubicBezTo>
                    <a:pt x="923" y="3389"/>
                    <a:pt x="4739" y="2291"/>
                    <a:pt x="4421" y="1193"/>
                  </a:cubicBezTo>
                  <a:cubicBezTo>
                    <a:pt x="4087" y="73"/>
                    <a:pt x="1411" y="0"/>
                    <a:pt x="1411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5274362" y="2583051"/>
              <a:ext cx="448272" cy="520656"/>
            </a:xfrm>
            <a:custGeom>
              <a:avLst/>
              <a:gdLst/>
              <a:ahLst/>
              <a:cxnLst/>
              <a:rect l="l" t="t" r="r" b="b"/>
              <a:pathLst>
                <a:path w="7927" h="9207" extrusionOk="0">
                  <a:moveTo>
                    <a:pt x="2865" y="1"/>
                  </a:moveTo>
                  <a:cubicBezTo>
                    <a:pt x="2865" y="1"/>
                    <a:pt x="727" y="1775"/>
                    <a:pt x="0" y="2429"/>
                  </a:cubicBezTo>
                  <a:cubicBezTo>
                    <a:pt x="1120" y="5993"/>
                    <a:pt x="4945" y="9207"/>
                    <a:pt x="4945" y="9207"/>
                  </a:cubicBezTo>
                  <a:lnTo>
                    <a:pt x="7927" y="6793"/>
                  </a:lnTo>
                  <a:lnTo>
                    <a:pt x="6429" y="5527"/>
                  </a:lnTo>
                  <a:lnTo>
                    <a:pt x="5250" y="6182"/>
                  </a:lnTo>
                  <a:cubicBezTo>
                    <a:pt x="5250" y="6182"/>
                    <a:pt x="5614" y="5469"/>
                    <a:pt x="5905" y="4873"/>
                  </a:cubicBezTo>
                  <a:cubicBezTo>
                    <a:pt x="4407" y="3418"/>
                    <a:pt x="2865" y="1"/>
                    <a:pt x="2865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6021648" y="2063142"/>
              <a:ext cx="110725" cy="121356"/>
            </a:xfrm>
            <a:custGeom>
              <a:avLst/>
              <a:gdLst/>
              <a:ahLst/>
              <a:cxnLst/>
              <a:rect l="l" t="t" r="r" b="b"/>
              <a:pathLst>
                <a:path w="1958" h="2146" extrusionOk="0">
                  <a:moveTo>
                    <a:pt x="1459" y="1"/>
                  </a:moveTo>
                  <a:cubicBezTo>
                    <a:pt x="1445" y="1"/>
                    <a:pt x="1431" y="1"/>
                    <a:pt x="1416" y="3"/>
                  </a:cubicBezTo>
                  <a:cubicBezTo>
                    <a:pt x="907" y="119"/>
                    <a:pt x="20" y="1283"/>
                    <a:pt x="20" y="1283"/>
                  </a:cubicBezTo>
                  <a:cubicBezTo>
                    <a:pt x="1" y="2020"/>
                    <a:pt x="467" y="2146"/>
                    <a:pt x="788" y="2146"/>
                  </a:cubicBezTo>
                  <a:cubicBezTo>
                    <a:pt x="954" y="2146"/>
                    <a:pt x="1082" y="2112"/>
                    <a:pt x="1082" y="2112"/>
                  </a:cubicBezTo>
                  <a:cubicBezTo>
                    <a:pt x="1082" y="2112"/>
                    <a:pt x="1445" y="1675"/>
                    <a:pt x="1722" y="977"/>
                  </a:cubicBezTo>
                  <a:cubicBezTo>
                    <a:pt x="1958" y="297"/>
                    <a:pt x="1756" y="1"/>
                    <a:pt x="1459" y="1"/>
                  </a:cubicBezTo>
                  <a:close/>
                </a:path>
              </a:pathLst>
            </a:custGeom>
            <a:solidFill>
              <a:srgbClr val="C7E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6409287" y="2277123"/>
              <a:ext cx="96305" cy="63675"/>
            </a:xfrm>
            <a:custGeom>
              <a:avLst/>
              <a:gdLst/>
              <a:ahLst/>
              <a:cxnLst/>
              <a:rect l="l" t="t" r="r" b="b"/>
              <a:pathLst>
                <a:path w="1703" h="1126" extrusionOk="0">
                  <a:moveTo>
                    <a:pt x="1179" y="0"/>
                  </a:moveTo>
                  <a:cubicBezTo>
                    <a:pt x="1121" y="0"/>
                    <a:pt x="1063" y="0"/>
                    <a:pt x="1033" y="29"/>
                  </a:cubicBezTo>
                  <a:cubicBezTo>
                    <a:pt x="844" y="102"/>
                    <a:pt x="408" y="320"/>
                    <a:pt x="44" y="800"/>
                  </a:cubicBezTo>
                  <a:cubicBezTo>
                    <a:pt x="1" y="975"/>
                    <a:pt x="88" y="1062"/>
                    <a:pt x="234" y="1120"/>
                  </a:cubicBezTo>
                  <a:cubicBezTo>
                    <a:pt x="242" y="1124"/>
                    <a:pt x="255" y="1125"/>
                    <a:pt x="272" y="1125"/>
                  </a:cubicBezTo>
                  <a:cubicBezTo>
                    <a:pt x="455" y="1125"/>
                    <a:pt x="1086" y="924"/>
                    <a:pt x="1339" y="844"/>
                  </a:cubicBezTo>
                  <a:cubicBezTo>
                    <a:pt x="1412" y="829"/>
                    <a:pt x="1484" y="771"/>
                    <a:pt x="1499" y="698"/>
                  </a:cubicBezTo>
                  <a:cubicBezTo>
                    <a:pt x="1601" y="495"/>
                    <a:pt x="1702" y="102"/>
                    <a:pt x="1179" y="0"/>
                  </a:cubicBezTo>
                  <a:close/>
                </a:path>
              </a:pathLst>
            </a:custGeom>
            <a:solidFill>
              <a:srgbClr val="C7E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6444687" y="2453951"/>
              <a:ext cx="73232" cy="53779"/>
            </a:xfrm>
            <a:custGeom>
              <a:avLst/>
              <a:gdLst/>
              <a:ahLst/>
              <a:cxnLst/>
              <a:rect l="l" t="t" r="r" b="b"/>
              <a:pathLst>
                <a:path w="1295" h="951" extrusionOk="0">
                  <a:moveTo>
                    <a:pt x="873" y="0"/>
                  </a:moveTo>
                  <a:cubicBezTo>
                    <a:pt x="844" y="0"/>
                    <a:pt x="800" y="0"/>
                    <a:pt x="771" y="15"/>
                  </a:cubicBezTo>
                  <a:cubicBezTo>
                    <a:pt x="640" y="102"/>
                    <a:pt x="291" y="306"/>
                    <a:pt x="44" y="713"/>
                  </a:cubicBezTo>
                  <a:cubicBezTo>
                    <a:pt x="0" y="844"/>
                    <a:pt x="102" y="916"/>
                    <a:pt x="204" y="946"/>
                  </a:cubicBezTo>
                  <a:cubicBezTo>
                    <a:pt x="211" y="949"/>
                    <a:pt x="222" y="951"/>
                    <a:pt x="236" y="951"/>
                  </a:cubicBezTo>
                  <a:cubicBezTo>
                    <a:pt x="384" y="951"/>
                    <a:pt x="877" y="748"/>
                    <a:pt x="1076" y="655"/>
                  </a:cubicBezTo>
                  <a:cubicBezTo>
                    <a:pt x="1135" y="640"/>
                    <a:pt x="1193" y="582"/>
                    <a:pt x="1207" y="538"/>
                  </a:cubicBezTo>
                  <a:cubicBezTo>
                    <a:pt x="1236" y="364"/>
                    <a:pt x="1295" y="44"/>
                    <a:pt x="873" y="0"/>
                  </a:cubicBezTo>
                  <a:close/>
                </a:path>
              </a:pathLst>
            </a:custGeom>
            <a:solidFill>
              <a:srgbClr val="C7E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6503045" y="2135638"/>
              <a:ext cx="38737" cy="85617"/>
            </a:xfrm>
            <a:custGeom>
              <a:avLst/>
              <a:gdLst/>
              <a:ahLst/>
              <a:cxnLst/>
              <a:rect l="l" t="t" r="r" b="b"/>
              <a:pathLst>
                <a:path w="685" h="1514" extrusionOk="0">
                  <a:moveTo>
                    <a:pt x="1" y="1"/>
                  </a:moveTo>
                  <a:lnTo>
                    <a:pt x="1" y="1513"/>
                  </a:lnTo>
                  <a:lnTo>
                    <a:pt x="641" y="1179"/>
                  </a:lnTo>
                  <a:cubicBezTo>
                    <a:pt x="641" y="1179"/>
                    <a:pt x="321" y="1019"/>
                    <a:pt x="321" y="728"/>
                  </a:cubicBezTo>
                  <a:cubicBezTo>
                    <a:pt x="321" y="539"/>
                    <a:pt x="539" y="233"/>
                    <a:pt x="684" y="59"/>
                  </a:cubicBezTo>
                  <a:cubicBezTo>
                    <a:pt x="306" y="1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4"/>
            <p:cNvSpPr/>
            <p:nvPr/>
          </p:nvSpPr>
          <p:spPr>
            <a:xfrm>
              <a:off x="6497333" y="2324002"/>
              <a:ext cx="64976" cy="84768"/>
            </a:xfrm>
            <a:custGeom>
              <a:avLst/>
              <a:gdLst/>
              <a:ahLst/>
              <a:cxnLst/>
              <a:rect l="l" t="t" r="r" b="b"/>
              <a:pathLst>
                <a:path w="1149" h="1499" extrusionOk="0">
                  <a:moveTo>
                    <a:pt x="102" y="0"/>
                  </a:moveTo>
                  <a:lnTo>
                    <a:pt x="102" y="1498"/>
                  </a:lnTo>
                  <a:cubicBezTo>
                    <a:pt x="102" y="1498"/>
                    <a:pt x="291" y="1455"/>
                    <a:pt x="451" y="1353"/>
                  </a:cubicBezTo>
                  <a:cubicBezTo>
                    <a:pt x="0" y="946"/>
                    <a:pt x="785" y="335"/>
                    <a:pt x="1149" y="102"/>
                  </a:cubicBezTo>
                  <a:cubicBezTo>
                    <a:pt x="582" y="15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4"/>
            <p:cNvSpPr/>
            <p:nvPr/>
          </p:nvSpPr>
          <p:spPr>
            <a:xfrm>
              <a:off x="5776851" y="2277123"/>
              <a:ext cx="264880" cy="308028"/>
            </a:xfrm>
            <a:custGeom>
              <a:avLst/>
              <a:gdLst/>
              <a:ahLst/>
              <a:cxnLst/>
              <a:rect l="l" t="t" r="r" b="b"/>
              <a:pathLst>
                <a:path w="4684" h="5447" extrusionOk="0">
                  <a:moveTo>
                    <a:pt x="4684" y="0"/>
                  </a:moveTo>
                  <a:lnTo>
                    <a:pt x="4684" y="0"/>
                  </a:lnTo>
                  <a:cubicBezTo>
                    <a:pt x="4683" y="0"/>
                    <a:pt x="3738" y="829"/>
                    <a:pt x="3331" y="1658"/>
                  </a:cubicBezTo>
                  <a:cubicBezTo>
                    <a:pt x="2909" y="2502"/>
                    <a:pt x="1513" y="5003"/>
                    <a:pt x="0" y="5367"/>
                  </a:cubicBezTo>
                  <a:cubicBezTo>
                    <a:pt x="139" y="5422"/>
                    <a:pt x="278" y="5446"/>
                    <a:pt x="416" y="5446"/>
                  </a:cubicBezTo>
                  <a:cubicBezTo>
                    <a:pt x="1157" y="5446"/>
                    <a:pt x="1872" y="4729"/>
                    <a:pt x="2473" y="4116"/>
                  </a:cubicBezTo>
                  <a:cubicBezTo>
                    <a:pt x="3360" y="3244"/>
                    <a:pt x="3738" y="1367"/>
                    <a:pt x="4684" y="0"/>
                  </a:cubicBezTo>
                  <a:close/>
                </a:path>
              </a:pathLst>
            </a:custGeom>
            <a:solidFill>
              <a:srgbClr val="99C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4"/>
            <p:cNvSpPr/>
            <p:nvPr/>
          </p:nvSpPr>
          <p:spPr>
            <a:xfrm>
              <a:off x="4571975" y="2687497"/>
              <a:ext cx="1029775" cy="956600"/>
            </a:xfrm>
            <a:custGeom>
              <a:avLst/>
              <a:gdLst/>
              <a:ahLst/>
              <a:cxnLst/>
              <a:rect l="l" t="t" r="r" b="b"/>
              <a:pathLst>
                <a:path w="18210" h="16916" extrusionOk="0">
                  <a:moveTo>
                    <a:pt x="13076" y="1"/>
                  </a:moveTo>
                  <a:cubicBezTo>
                    <a:pt x="13076" y="1"/>
                    <a:pt x="2022" y="6007"/>
                    <a:pt x="1" y="7185"/>
                  </a:cubicBezTo>
                  <a:cubicBezTo>
                    <a:pt x="1906" y="13672"/>
                    <a:pt x="6414" y="16915"/>
                    <a:pt x="6414" y="16915"/>
                  </a:cubicBezTo>
                  <a:lnTo>
                    <a:pt x="18210" y="6662"/>
                  </a:lnTo>
                  <a:cubicBezTo>
                    <a:pt x="14457" y="4800"/>
                    <a:pt x="13076" y="1"/>
                    <a:pt x="1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4"/>
            <p:cNvSpPr/>
            <p:nvPr/>
          </p:nvSpPr>
          <p:spPr>
            <a:xfrm>
              <a:off x="5509547" y="2842950"/>
              <a:ext cx="51065" cy="51065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452" y="0"/>
                  </a:moveTo>
                  <a:cubicBezTo>
                    <a:pt x="204" y="0"/>
                    <a:pt x="1" y="204"/>
                    <a:pt x="1" y="451"/>
                  </a:cubicBezTo>
                  <a:cubicBezTo>
                    <a:pt x="1" y="713"/>
                    <a:pt x="204" y="902"/>
                    <a:pt x="452" y="902"/>
                  </a:cubicBezTo>
                  <a:cubicBezTo>
                    <a:pt x="713" y="902"/>
                    <a:pt x="902" y="713"/>
                    <a:pt x="902" y="451"/>
                  </a:cubicBezTo>
                  <a:cubicBezTo>
                    <a:pt x="902" y="219"/>
                    <a:pt x="713" y="0"/>
                    <a:pt x="452" y="0"/>
                  </a:cubicBezTo>
                  <a:close/>
                </a:path>
              </a:pathLst>
            </a:custGeom>
            <a:solidFill>
              <a:srgbClr val="4A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4"/>
            <p:cNvSpPr/>
            <p:nvPr/>
          </p:nvSpPr>
          <p:spPr>
            <a:xfrm>
              <a:off x="6761301" y="1468645"/>
              <a:ext cx="273928" cy="313400"/>
            </a:xfrm>
            <a:custGeom>
              <a:avLst/>
              <a:gdLst/>
              <a:ahLst/>
              <a:cxnLst/>
              <a:rect l="l" t="t" r="r" b="b"/>
              <a:pathLst>
                <a:path w="4844" h="5542" extrusionOk="0">
                  <a:moveTo>
                    <a:pt x="437" y="0"/>
                  </a:moveTo>
                  <a:cubicBezTo>
                    <a:pt x="204" y="0"/>
                    <a:pt x="1" y="175"/>
                    <a:pt x="30" y="408"/>
                  </a:cubicBezTo>
                  <a:lnTo>
                    <a:pt x="30" y="3636"/>
                  </a:lnTo>
                  <a:cubicBezTo>
                    <a:pt x="30" y="3855"/>
                    <a:pt x="204" y="4044"/>
                    <a:pt x="437" y="4044"/>
                  </a:cubicBezTo>
                  <a:lnTo>
                    <a:pt x="3578" y="4044"/>
                  </a:lnTo>
                  <a:lnTo>
                    <a:pt x="4844" y="5542"/>
                  </a:lnTo>
                  <a:lnTo>
                    <a:pt x="4844" y="4044"/>
                  </a:lnTo>
                  <a:lnTo>
                    <a:pt x="4844" y="2778"/>
                  </a:lnTo>
                  <a:lnTo>
                    <a:pt x="4844" y="408"/>
                  </a:lnTo>
                  <a:cubicBezTo>
                    <a:pt x="4844" y="190"/>
                    <a:pt x="4655" y="0"/>
                    <a:pt x="4422" y="0"/>
                  </a:cubicBez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6818075" y="1506080"/>
              <a:ext cx="155456" cy="142449"/>
            </a:xfrm>
            <a:custGeom>
              <a:avLst/>
              <a:gdLst/>
              <a:ahLst/>
              <a:cxnLst/>
              <a:rect l="l" t="t" r="r" b="b"/>
              <a:pathLst>
                <a:path w="2749" h="2519" extrusionOk="0">
                  <a:moveTo>
                    <a:pt x="1375" y="0"/>
                  </a:moveTo>
                  <a:cubicBezTo>
                    <a:pt x="1309" y="0"/>
                    <a:pt x="1244" y="37"/>
                    <a:pt x="1207" y="109"/>
                  </a:cubicBezTo>
                  <a:lnTo>
                    <a:pt x="946" y="647"/>
                  </a:lnTo>
                  <a:cubicBezTo>
                    <a:pt x="902" y="691"/>
                    <a:pt x="858" y="749"/>
                    <a:pt x="800" y="749"/>
                  </a:cubicBezTo>
                  <a:lnTo>
                    <a:pt x="218" y="836"/>
                  </a:lnTo>
                  <a:cubicBezTo>
                    <a:pt x="58" y="851"/>
                    <a:pt x="0" y="1055"/>
                    <a:pt x="117" y="1171"/>
                  </a:cubicBezTo>
                  <a:lnTo>
                    <a:pt x="553" y="1564"/>
                  </a:lnTo>
                  <a:cubicBezTo>
                    <a:pt x="582" y="1607"/>
                    <a:pt x="626" y="1680"/>
                    <a:pt x="596" y="1738"/>
                  </a:cubicBezTo>
                  <a:lnTo>
                    <a:pt x="509" y="2291"/>
                  </a:lnTo>
                  <a:cubicBezTo>
                    <a:pt x="487" y="2427"/>
                    <a:pt x="578" y="2518"/>
                    <a:pt x="688" y="2518"/>
                  </a:cubicBezTo>
                  <a:cubicBezTo>
                    <a:pt x="720" y="2518"/>
                    <a:pt x="753" y="2511"/>
                    <a:pt x="786" y="2494"/>
                  </a:cubicBezTo>
                  <a:lnTo>
                    <a:pt x="1295" y="2218"/>
                  </a:lnTo>
                  <a:cubicBezTo>
                    <a:pt x="1324" y="2204"/>
                    <a:pt x="1356" y="2196"/>
                    <a:pt x="1387" y="2196"/>
                  </a:cubicBezTo>
                  <a:cubicBezTo>
                    <a:pt x="1418" y="2196"/>
                    <a:pt x="1447" y="2204"/>
                    <a:pt x="1469" y="2218"/>
                  </a:cubicBezTo>
                  <a:lnTo>
                    <a:pt x="1978" y="2494"/>
                  </a:lnTo>
                  <a:cubicBezTo>
                    <a:pt x="2007" y="2511"/>
                    <a:pt x="2038" y="2518"/>
                    <a:pt x="2068" y="2518"/>
                  </a:cubicBezTo>
                  <a:cubicBezTo>
                    <a:pt x="2172" y="2518"/>
                    <a:pt x="2266" y="2427"/>
                    <a:pt x="2255" y="2291"/>
                  </a:cubicBezTo>
                  <a:lnTo>
                    <a:pt x="2167" y="1738"/>
                  </a:lnTo>
                  <a:cubicBezTo>
                    <a:pt x="2153" y="1680"/>
                    <a:pt x="2182" y="1607"/>
                    <a:pt x="2225" y="1564"/>
                  </a:cubicBezTo>
                  <a:lnTo>
                    <a:pt x="2633" y="1171"/>
                  </a:lnTo>
                  <a:cubicBezTo>
                    <a:pt x="2749" y="1055"/>
                    <a:pt x="2691" y="851"/>
                    <a:pt x="2531" y="836"/>
                  </a:cubicBezTo>
                  <a:lnTo>
                    <a:pt x="1949" y="749"/>
                  </a:lnTo>
                  <a:cubicBezTo>
                    <a:pt x="1876" y="735"/>
                    <a:pt x="1833" y="691"/>
                    <a:pt x="1804" y="647"/>
                  </a:cubicBezTo>
                  <a:lnTo>
                    <a:pt x="1542" y="109"/>
                  </a:lnTo>
                  <a:cubicBezTo>
                    <a:pt x="1505" y="37"/>
                    <a:pt x="1440" y="0"/>
                    <a:pt x="1375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7362523" y="1933928"/>
              <a:ext cx="275568" cy="250517"/>
            </a:xfrm>
            <a:custGeom>
              <a:avLst/>
              <a:gdLst/>
              <a:ahLst/>
              <a:cxnLst/>
              <a:rect l="l" t="t" r="r" b="b"/>
              <a:pathLst>
                <a:path w="4873" h="4430" extrusionOk="0">
                  <a:moveTo>
                    <a:pt x="2436" y="1"/>
                  </a:moveTo>
                  <a:cubicBezTo>
                    <a:pt x="1869" y="1"/>
                    <a:pt x="1302" y="215"/>
                    <a:pt x="873" y="644"/>
                  </a:cubicBezTo>
                  <a:cubicBezTo>
                    <a:pt x="0" y="1517"/>
                    <a:pt x="0" y="2913"/>
                    <a:pt x="873" y="3786"/>
                  </a:cubicBezTo>
                  <a:cubicBezTo>
                    <a:pt x="1302" y="4215"/>
                    <a:pt x="1869" y="4429"/>
                    <a:pt x="2436" y="4429"/>
                  </a:cubicBezTo>
                  <a:cubicBezTo>
                    <a:pt x="3004" y="4429"/>
                    <a:pt x="3571" y="4215"/>
                    <a:pt x="4000" y="3786"/>
                  </a:cubicBezTo>
                  <a:cubicBezTo>
                    <a:pt x="4873" y="2913"/>
                    <a:pt x="4873" y="1517"/>
                    <a:pt x="4000" y="644"/>
                  </a:cubicBezTo>
                  <a:cubicBezTo>
                    <a:pt x="3571" y="215"/>
                    <a:pt x="3004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7398714" y="2007498"/>
              <a:ext cx="204032" cy="118359"/>
            </a:xfrm>
            <a:custGeom>
              <a:avLst/>
              <a:gdLst/>
              <a:ahLst/>
              <a:cxnLst/>
              <a:rect l="l" t="t" r="r" b="b"/>
              <a:pathLst>
                <a:path w="3608" h="2093" extrusionOk="0">
                  <a:moveTo>
                    <a:pt x="1063" y="0"/>
                  </a:moveTo>
                  <a:cubicBezTo>
                    <a:pt x="962" y="0"/>
                    <a:pt x="850" y="25"/>
                    <a:pt x="727" y="85"/>
                  </a:cubicBezTo>
                  <a:cubicBezTo>
                    <a:pt x="0" y="405"/>
                    <a:pt x="931" y="1845"/>
                    <a:pt x="1804" y="2092"/>
                  </a:cubicBezTo>
                  <a:cubicBezTo>
                    <a:pt x="2676" y="1845"/>
                    <a:pt x="3607" y="405"/>
                    <a:pt x="2880" y="85"/>
                  </a:cubicBezTo>
                  <a:cubicBezTo>
                    <a:pt x="2758" y="29"/>
                    <a:pt x="2646" y="5"/>
                    <a:pt x="2546" y="5"/>
                  </a:cubicBezTo>
                  <a:cubicBezTo>
                    <a:pt x="2045" y="5"/>
                    <a:pt x="1804" y="580"/>
                    <a:pt x="1804" y="580"/>
                  </a:cubicBezTo>
                  <a:cubicBezTo>
                    <a:pt x="1804" y="580"/>
                    <a:pt x="1554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819601" y="2906284"/>
              <a:ext cx="705744" cy="230328"/>
            </a:xfrm>
            <a:custGeom>
              <a:avLst/>
              <a:gdLst/>
              <a:ahLst/>
              <a:cxnLst/>
              <a:rect l="l" t="t" r="r" b="b"/>
              <a:pathLst>
                <a:path w="12480" h="4073" extrusionOk="0">
                  <a:moveTo>
                    <a:pt x="1848" y="0"/>
                  </a:moveTo>
                  <a:cubicBezTo>
                    <a:pt x="830" y="0"/>
                    <a:pt x="1" y="829"/>
                    <a:pt x="1" y="1847"/>
                  </a:cubicBezTo>
                  <a:lnTo>
                    <a:pt x="1" y="2240"/>
                  </a:lnTo>
                  <a:cubicBezTo>
                    <a:pt x="1" y="3258"/>
                    <a:pt x="830" y="4073"/>
                    <a:pt x="1848" y="4073"/>
                  </a:cubicBezTo>
                  <a:lnTo>
                    <a:pt x="10618" y="4073"/>
                  </a:lnTo>
                  <a:cubicBezTo>
                    <a:pt x="11636" y="4073"/>
                    <a:pt x="12450" y="3258"/>
                    <a:pt x="12450" y="2240"/>
                  </a:cubicBezTo>
                  <a:lnTo>
                    <a:pt x="12450" y="1847"/>
                  </a:lnTo>
                  <a:cubicBezTo>
                    <a:pt x="12480" y="829"/>
                    <a:pt x="11636" y="0"/>
                    <a:pt x="10618" y="0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5850024" y="2949035"/>
              <a:ext cx="247632" cy="144825"/>
            </a:xfrm>
            <a:custGeom>
              <a:avLst/>
              <a:gdLst/>
              <a:ahLst/>
              <a:cxnLst/>
              <a:rect l="l" t="t" r="r" b="b"/>
              <a:pathLst>
                <a:path w="4379" h="2561" extrusionOk="0">
                  <a:moveTo>
                    <a:pt x="1279" y="0"/>
                  </a:moveTo>
                  <a:cubicBezTo>
                    <a:pt x="1156" y="0"/>
                    <a:pt x="1021" y="30"/>
                    <a:pt x="874" y="102"/>
                  </a:cubicBezTo>
                  <a:cubicBezTo>
                    <a:pt x="1" y="510"/>
                    <a:pt x="1106" y="2270"/>
                    <a:pt x="2182" y="2560"/>
                  </a:cubicBezTo>
                  <a:cubicBezTo>
                    <a:pt x="3244" y="2270"/>
                    <a:pt x="4379" y="524"/>
                    <a:pt x="3491" y="102"/>
                  </a:cubicBezTo>
                  <a:cubicBezTo>
                    <a:pt x="3347" y="37"/>
                    <a:pt x="3214" y="10"/>
                    <a:pt x="3094" y="10"/>
                  </a:cubicBezTo>
                  <a:cubicBezTo>
                    <a:pt x="2486" y="10"/>
                    <a:pt x="2182" y="699"/>
                    <a:pt x="2182" y="699"/>
                  </a:cubicBezTo>
                  <a:cubicBezTo>
                    <a:pt x="2182" y="699"/>
                    <a:pt x="1873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6123944" y="2958931"/>
              <a:ext cx="92968" cy="119321"/>
            </a:xfrm>
            <a:custGeom>
              <a:avLst/>
              <a:gdLst/>
              <a:ahLst/>
              <a:cxnLst/>
              <a:rect l="l" t="t" r="r" b="b"/>
              <a:pathLst>
                <a:path w="1644" h="2110" extrusionOk="0">
                  <a:moveTo>
                    <a:pt x="800" y="451"/>
                  </a:moveTo>
                  <a:cubicBezTo>
                    <a:pt x="873" y="451"/>
                    <a:pt x="945" y="495"/>
                    <a:pt x="989" y="553"/>
                  </a:cubicBezTo>
                  <a:cubicBezTo>
                    <a:pt x="1047" y="596"/>
                    <a:pt x="1062" y="698"/>
                    <a:pt x="1062" y="815"/>
                  </a:cubicBezTo>
                  <a:lnTo>
                    <a:pt x="1062" y="858"/>
                  </a:lnTo>
                  <a:cubicBezTo>
                    <a:pt x="1018" y="887"/>
                    <a:pt x="989" y="916"/>
                    <a:pt x="945" y="931"/>
                  </a:cubicBezTo>
                  <a:cubicBezTo>
                    <a:pt x="916" y="946"/>
                    <a:pt x="858" y="946"/>
                    <a:pt x="829" y="946"/>
                  </a:cubicBezTo>
                  <a:cubicBezTo>
                    <a:pt x="756" y="946"/>
                    <a:pt x="698" y="931"/>
                    <a:pt x="655" y="887"/>
                  </a:cubicBezTo>
                  <a:cubicBezTo>
                    <a:pt x="596" y="844"/>
                    <a:pt x="582" y="786"/>
                    <a:pt x="582" y="713"/>
                  </a:cubicBezTo>
                  <a:cubicBezTo>
                    <a:pt x="582" y="640"/>
                    <a:pt x="596" y="567"/>
                    <a:pt x="640" y="524"/>
                  </a:cubicBezTo>
                  <a:cubicBezTo>
                    <a:pt x="669" y="480"/>
                    <a:pt x="727" y="451"/>
                    <a:pt x="800" y="451"/>
                  </a:cubicBezTo>
                  <a:close/>
                  <a:moveTo>
                    <a:pt x="800" y="0"/>
                  </a:moveTo>
                  <a:cubicBezTo>
                    <a:pt x="684" y="0"/>
                    <a:pt x="553" y="15"/>
                    <a:pt x="465" y="58"/>
                  </a:cubicBezTo>
                  <a:cubicBezTo>
                    <a:pt x="349" y="117"/>
                    <a:pt x="276" y="146"/>
                    <a:pt x="204" y="218"/>
                  </a:cubicBezTo>
                  <a:cubicBezTo>
                    <a:pt x="145" y="277"/>
                    <a:pt x="102" y="349"/>
                    <a:pt x="58" y="436"/>
                  </a:cubicBezTo>
                  <a:cubicBezTo>
                    <a:pt x="29" y="524"/>
                    <a:pt x="0" y="626"/>
                    <a:pt x="0" y="713"/>
                  </a:cubicBezTo>
                  <a:cubicBezTo>
                    <a:pt x="0" y="815"/>
                    <a:pt x="29" y="931"/>
                    <a:pt x="58" y="1004"/>
                  </a:cubicBezTo>
                  <a:cubicBezTo>
                    <a:pt x="102" y="1076"/>
                    <a:pt x="145" y="1149"/>
                    <a:pt x="204" y="1207"/>
                  </a:cubicBezTo>
                  <a:cubicBezTo>
                    <a:pt x="276" y="1251"/>
                    <a:pt x="335" y="1295"/>
                    <a:pt x="422" y="1324"/>
                  </a:cubicBezTo>
                  <a:cubicBezTo>
                    <a:pt x="495" y="1353"/>
                    <a:pt x="582" y="1367"/>
                    <a:pt x="698" y="1367"/>
                  </a:cubicBezTo>
                  <a:cubicBezTo>
                    <a:pt x="800" y="1367"/>
                    <a:pt x="873" y="1353"/>
                    <a:pt x="945" y="1324"/>
                  </a:cubicBezTo>
                  <a:cubicBezTo>
                    <a:pt x="1004" y="1295"/>
                    <a:pt x="1062" y="1280"/>
                    <a:pt x="1076" y="1251"/>
                  </a:cubicBezTo>
                  <a:lnTo>
                    <a:pt x="1076" y="1251"/>
                  </a:lnTo>
                  <a:cubicBezTo>
                    <a:pt x="1076" y="1382"/>
                    <a:pt x="1047" y="1498"/>
                    <a:pt x="945" y="1571"/>
                  </a:cubicBezTo>
                  <a:cubicBezTo>
                    <a:pt x="858" y="1644"/>
                    <a:pt x="756" y="1673"/>
                    <a:pt x="611" y="1673"/>
                  </a:cubicBezTo>
                  <a:cubicBezTo>
                    <a:pt x="553" y="1673"/>
                    <a:pt x="495" y="1673"/>
                    <a:pt x="422" y="1658"/>
                  </a:cubicBezTo>
                  <a:cubicBezTo>
                    <a:pt x="364" y="1658"/>
                    <a:pt x="291" y="1615"/>
                    <a:pt x="247" y="1600"/>
                  </a:cubicBezTo>
                  <a:cubicBezTo>
                    <a:pt x="218" y="1615"/>
                    <a:pt x="189" y="1658"/>
                    <a:pt x="175" y="1687"/>
                  </a:cubicBezTo>
                  <a:cubicBezTo>
                    <a:pt x="145" y="1731"/>
                    <a:pt x="131" y="1760"/>
                    <a:pt x="131" y="1818"/>
                  </a:cubicBezTo>
                  <a:cubicBezTo>
                    <a:pt x="131" y="1905"/>
                    <a:pt x="189" y="1978"/>
                    <a:pt x="276" y="2036"/>
                  </a:cubicBezTo>
                  <a:cubicBezTo>
                    <a:pt x="393" y="2095"/>
                    <a:pt x="509" y="2109"/>
                    <a:pt x="698" y="2109"/>
                  </a:cubicBezTo>
                  <a:cubicBezTo>
                    <a:pt x="844" y="2109"/>
                    <a:pt x="975" y="2095"/>
                    <a:pt x="1076" y="2036"/>
                  </a:cubicBezTo>
                  <a:cubicBezTo>
                    <a:pt x="1193" y="2007"/>
                    <a:pt x="1280" y="1935"/>
                    <a:pt x="1367" y="1833"/>
                  </a:cubicBezTo>
                  <a:cubicBezTo>
                    <a:pt x="1454" y="1745"/>
                    <a:pt x="1513" y="1644"/>
                    <a:pt x="1571" y="1498"/>
                  </a:cubicBezTo>
                  <a:cubicBezTo>
                    <a:pt x="1629" y="1353"/>
                    <a:pt x="1644" y="1178"/>
                    <a:pt x="1644" y="1004"/>
                  </a:cubicBezTo>
                  <a:cubicBezTo>
                    <a:pt x="1644" y="669"/>
                    <a:pt x="1571" y="436"/>
                    <a:pt x="1425" y="262"/>
                  </a:cubicBezTo>
                  <a:cubicBezTo>
                    <a:pt x="1280" y="87"/>
                    <a:pt x="1062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6229181" y="2958931"/>
              <a:ext cx="92176" cy="119321"/>
            </a:xfrm>
            <a:custGeom>
              <a:avLst/>
              <a:gdLst/>
              <a:ahLst/>
              <a:cxnLst/>
              <a:rect l="l" t="t" r="r" b="b"/>
              <a:pathLst>
                <a:path w="1630" h="2110" extrusionOk="0">
                  <a:moveTo>
                    <a:pt x="772" y="451"/>
                  </a:moveTo>
                  <a:cubicBezTo>
                    <a:pt x="844" y="451"/>
                    <a:pt x="917" y="495"/>
                    <a:pt x="961" y="553"/>
                  </a:cubicBezTo>
                  <a:cubicBezTo>
                    <a:pt x="1019" y="596"/>
                    <a:pt x="1033" y="698"/>
                    <a:pt x="1033" y="815"/>
                  </a:cubicBezTo>
                  <a:lnTo>
                    <a:pt x="1033" y="858"/>
                  </a:lnTo>
                  <a:cubicBezTo>
                    <a:pt x="1004" y="887"/>
                    <a:pt x="961" y="916"/>
                    <a:pt x="932" y="931"/>
                  </a:cubicBezTo>
                  <a:cubicBezTo>
                    <a:pt x="888" y="946"/>
                    <a:pt x="830" y="946"/>
                    <a:pt x="801" y="946"/>
                  </a:cubicBezTo>
                  <a:cubicBezTo>
                    <a:pt x="728" y="946"/>
                    <a:pt x="670" y="931"/>
                    <a:pt x="626" y="887"/>
                  </a:cubicBezTo>
                  <a:cubicBezTo>
                    <a:pt x="582" y="844"/>
                    <a:pt x="553" y="786"/>
                    <a:pt x="553" y="713"/>
                  </a:cubicBezTo>
                  <a:cubicBezTo>
                    <a:pt x="553" y="640"/>
                    <a:pt x="582" y="567"/>
                    <a:pt x="612" y="524"/>
                  </a:cubicBezTo>
                  <a:cubicBezTo>
                    <a:pt x="655" y="480"/>
                    <a:pt x="699" y="451"/>
                    <a:pt x="772" y="451"/>
                  </a:cubicBezTo>
                  <a:close/>
                  <a:moveTo>
                    <a:pt x="801" y="0"/>
                  </a:moveTo>
                  <a:cubicBezTo>
                    <a:pt x="670" y="0"/>
                    <a:pt x="539" y="15"/>
                    <a:pt x="452" y="58"/>
                  </a:cubicBezTo>
                  <a:cubicBezTo>
                    <a:pt x="350" y="117"/>
                    <a:pt x="277" y="146"/>
                    <a:pt x="204" y="218"/>
                  </a:cubicBezTo>
                  <a:cubicBezTo>
                    <a:pt x="146" y="277"/>
                    <a:pt x="88" y="349"/>
                    <a:pt x="59" y="436"/>
                  </a:cubicBezTo>
                  <a:cubicBezTo>
                    <a:pt x="15" y="524"/>
                    <a:pt x="1" y="626"/>
                    <a:pt x="1" y="713"/>
                  </a:cubicBezTo>
                  <a:cubicBezTo>
                    <a:pt x="1" y="815"/>
                    <a:pt x="15" y="931"/>
                    <a:pt x="59" y="1004"/>
                  </a:cubicBezTo>
                  <a:cubicBezTo>
                    <a:pt x="88" y="1076"/>
                    <a:pt x="146" y="1149"/>
                    <a:pt x="204" y="1207"/>
                  </a:cubicBezTo>
                  <a:cubicBezTo>
                    <a:pt x="277" y="1251"/>
                    <a:pt x="321" y="1295"/>
                    <a:pt x="422" y="1324"/>
                  </a:cubicBezTo>
                  <a:cubicBezTo>
                    <a:pt x="495" y="1353"/>
                    <a:pt x="582" y="1367"/>
                    <a:pt x="684" y="1367"/>
                  </a:cubicBezTo>
                  <a:cubicBezTo>
                    <a:pt x="801" y="1367"/>
                    <a:pt x="873" y="1353"/>
                    <a:pt x="946" y="1324"/>
                  </a:cubicBezTo>
                  <a:cubicBezTo>
                    <a:pt x="1004" y="1295"/>
                    <a:pt x="1048" y="1280"/>
                    <a:pt x="1077" y="1251"/>
                  </a:cubicBezTo>
                  <a:lnTo>
                    <a:pt x="1077" y="1251"/>
                  </a:lnTo>
                  <a:cubicBezTo>
                    <a:pt x="1077" y="1382"/>
                    <a:pt x="1033" y="1498"/>
                    <a:pt x="946" y="1571"/>
                  </a:cubicBezTo>
                  <a:cubicBezTo>
                    <a:pt x="859" y="1644"/>
                    <a:pt x="742" y="1673"/>
                    <a:pt x="597" y="1673"/>
                  </a:cubicBezTo>
                  <a:cubicBezTo>
                    <a:pt x="524" y="1673"/>
                    <a:pt x="466" y="1673"/>
                    <a:pt x="422" y="1658"/>
                  </a:cubicBezTo>
                  <a:cubicBezTo>
                    <a:pt x="364" y="1658"/>
                    <a:pt x="292" y="1615"/>
                    <a:pt x="233" y="1600"/>
                  </a:cubicBezTo>
                  <a:cubicBezTo>
                    <a:pt x="219" y="1615"/>
                    <a:pt x="175" y="1658"/>
                    <a:pt x="161" y="1687"/>
                  </a:cubicBezTo>
                  <a:cubicBezTo>
                    <a:pt x="146" y="1731"/>
                    <a:pt x="132" y="1760"/>
                    <a:pt x="132" y="1818"/>
                  </a:cubicBezTo>
                  <a:cubicBezTo>
                    <a:pt x="132" y="1905"/>
                    <a:pt x="175" y="1978"/>
                    <a:pt x="277" y="2036"/>
                  </a:cubicBezTo>
                  <a:cubicBezTo>
                    <a:pt x="379" y="2095"/>
                    <a:pt x="510" y="2109"/>
                    <a:pt x="684" y="2109"/>
                  </a:cubicBezTo>
                  <a:cubicBezTo>
                    <a:pt x="830" y="2109"/>
                    <a:pt x="961" y="2095"/>
                    <a:pt x="1077" y="2036"/>
                  </a:cubicBezTo>
                  <a:cubicBezTo>
                    <a:pt x="1179" y="2007"/>
                    <a:pt x="1266" y="1935"/>
                    <a:pt x="1368" y="1833"/>
                  </a:cubicBezTo>
                  <a:cubicBezTo>
                    <a:pt x="1455" y="1745"/>
                    <a:pt x="1513" y="1644"/>
                    <a:pt x="1557" y="1498"/>
                  </a:cubicBezTo>
                  <a:cubicBezTo>
                    <a:pt x="1615" y="1353"/>
                    <a:pt x="1630" y="1178"/>
                    <a:pt x="1630" y="1004"/>
                  </a:cubicBezTo>
                  <a:cubicBezTo>
                    <a:pt x="1630" y="669"/>
                    <a:pt x="1557" y="436"/>
                    <a:pt x="1411" y="262"/>
                  </a:cubicBezTo>
                  <a:cubicBezTo>
                    <a:pt x="1266" y="87"/>
                    <a:pt x="1048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6332834" y="2958931"/>
              <a:ext cx="92968" cy="119321"/>
            </a:xfrm>
            <a:custGeom>
              <a:avLst/>
              <a:gdLst/>
              <a:ahLst/>
              <a:cxnLst/>
              <a:rect l="l" t="t" r="r" b="b"/>
              <a:pathLst>
                <a:path w="1644" h="2110" extrusionOk="0">
                  <a:moveTo>
                    <a:pt x="786" y="451"/>
                  </a:moveTo>
                  <a:cubicBezTo>
                    <a:pt x="858" y="451"/>
                    <a:pt x="931" y="495"/>
                    <a:pt x="960" y="553"/>
                  </a:cubicBezTo>
                  <a:cubicBezTo>
                    <a:pt x="1018" y="596"/>
                    <a:pt x="1033" y="698"/>
                    <a:pt x="1033" y="815"/>
                  </a:cubicBezTo>
                  <a:lnTo>
                    <a:pt x="1033" y="858"/>
                  </a:lnTo>
                  <a:cubicBezTo>
                    <a:pt x="1004" y="887"/>
                    <a:pt x="960" y="916"/>
                    <a:pt x="931" y="931"/>
                  </a:cubicBezTo>
                  <a:cubicBezTo>
                    <a:pt x="887" y="946"/>
                    <a:pt x="844" y="946"/>
                    <a:pt x="800" y="946"/>
                  </a:cubicBezTo>
                  <a:cubicBezTo>
                    <a:pt x="727" y="946"/>
                    <a:pt x="669" y="931"/>
                    <a:pt x="640" y="887"/>
                  </a:cubicBezTo>
                  <a:cubicBezTo>
                    <a:pt x="582" y="844"/>
                    <a:pt x="567" y="786"/>
                    <a:pt x="567" y="713"/>
                  </a:cubicBezTo>
                  <a:cubicBezTo>
                    <a:pt x="567" y="640"/>
                    <a:pt x="582" y="567"/>
                    <a:pt x="611" y="524"/>
                  </a:cubicBezTo>
                  <a:cubicBezTo>
                    <a:pt x="655" y="480"/>
                    <a:pt x="713" y="451"/>
                    <a:pt x="786" y="451"/>
                  </a:cubicBezTo>
                  <a:close/>
                  <a:moveTo>
                    <a:pt x="800" y="0"/>
                  </a:moveTo>
                  <a:cubicBezTo>
                    <a:pt x="669" y="0"/>
                    <a:pt x="553" y="15"/>
                    <a:pt x="451" y="58"/>
                  </a:cubicBezTo>
                  <a:cubicBezTo>
                    <a:pt x="349" y="117"/>
                    <a:pt x="277" y="146"/>
                    <a:pt x="204" y="218"/>
                  </a:cubicBezTo>
                  <a:cubicBezTo>
                    <a:pt x="146" y="277"/>
                    <a:pt x="87" y="349"/>
                    <a:pt x="58" y="436"/>
                  </a:cubicBezTo>
                  <a:cubicBezTo>
                    <a:pt x="15" y="524"/>
                    <a:pt x="0" y="626"/>
                    <a:pt x="0" y="713"/>
                  </a:cubicBezTo>
                  <a:cubicBezTo>
                    <a:pt x="0" y="815"/>
                    <a:pt x="15" y="931"/>
                    <a:pt x="58" y="1004"/>
                  </a:cubicBezTo>
                  <a:cubicBezTo>
                    <a:pt x="87" y="1076"/>
                    <a:pt x="146" y="1149"/>
                    <a:pt x="204" y="1207"/>
                  </a:cubicBezTo>
                  <a:cubicBezTo>
                    <a:pt x="277" y="1251"/>
                    <a:pt x="335" y="1295"/>
                    <a:pt x="422" y="1324"/>
                  </a:cubicBezTo>
                  <a:cubicBezTo>
                    <a:pt x="495" y="1353"/>
                    <a:pt x="582" y="1367"/>
                    <a:pt x="698" y="1367"/>
                  </a:cubicBezTo>
                  <a:cubicBezTo>
                    <a:pt x="800" y="1367"/>
                    <a:pt x="873" y="1353"/>
                    <a:pt x="946" y="1324"/>
                  </a:cubicBezTo>
                  <a:cubicBezTo>
                    <a:pt x="1004" y="1295"/>
                    <a:pt x="1062" y="1280"/>
                    <a:pt x="1076" y="1251"/>
                  </a:cubicBezTo>
                  <a:lnTo>
                    <a:pt x="1076" y="1251"/>
                  </a:lnTo>
                  <a:cubicBezTo>
                    <a:pt x="1076" y="1382"/>
                    <a:pt x="1033" y="1498"/>
                    <a:pt x="946" y="1571"/>
                  </a:cubicBezTo>
                  <a:cubicBezTo>
                    <a:pt x="858" y="1644"/>
                    <a:pt x="742" y="1673"/>
                    <a:pt x="597" y="1673"/>
                  </a:cubicBezTo>
                  <a:cubicBezTo>
                    <a:pt x="553" y="1673"/>
                    <a:pt x="495" y="1673"/>
                    <a:pt x="422" y="1658"/>
                  </a:cubicBezTo>
                  <a:cubicBezTo>
                    <a:pt x="364" y="1658"/>
                    <a:pt x="291" y="1615"/>
                    <a:pt x="233" y="1600"/>
                  </a:cubicBezTo>
                  <a:cubicBezTo>
                    <a:pt x="218" y="1615"/>
                    <a:pt x="189" y="1658"/>
                    <a:pt x="160" y="1687"/>
                  </a:cubicBezTo>
                  <a:cubicBezTo>
                    <a:pt x="146" y="1731"/>
                    <a:pt x="131" y="1760"/>
                    <a:pt x="131" y="1818"/>
                  </a:cubicBezTo>
                  <a:cubicBezTo>
                    <a:pt x="131" y="1905"/>
                    <a:pt x="189" y="1978"/>
                    <a:pt x="277" y="2036"/>
                  </a:cubicBezTo>
                  <a:cubicBezTo>
                    <a:pt x="378" y="2095"/>
                    <a:pt x="509" y="2109"/>
                    <a:pt x="698" y="2109"/>
                  </a:cubicBezTo>
                  <a:cubicBezTo>
                    <a:pt x="844" y="2109"/>
                    <a:pt x="960" y="2095"/>
                    <a:pt x="1076" y="2036"/>
                  </a:cubicBezTo>
                  <a:cubicBezTo>
                    <a:pt x="1178" y="2007"/>
                    <a:pt x="1280" y="1935"/>
                    <a:pt x="1367" y="1833"/>
                  </a:cubicBezTo>
                  <a:cubicBezTo>
                    <a:pt x="1455" y="1745"/>
                    <a:pt x="1513" y="1644"/>
                    <a:pt x="1571" y="1498"/>
                  </a:cubicBezTo>
                  <a:cubicBezTo>
                    <a:pt x="1615" y="1353"/>
                    <a:pt x="1644" y="1178"/>
                    <a:pt x="1644" y="1004"/>
                  </a:cubicBezTo>
                  <a:cubicBezTo>
                    <a:pt x="1644" y="669"/>
                    <a:pt x="1571" y="436"/>
                    <a:pt x="1426" y="262"/>
                  </a:cubicBezTo>
                  <a:cubicBezTo>
                    <a:pt x="1280" y="87"/>
                    <a:pt x="1062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6261244" y="2788663"/>
              <a:ext cx="148104" cy="125089"/>
            </a:xfrm>
            <a:custGeom>
              <a:avLst/>
              <a:gdLst/>
              <a:ahLst/>
              <a:cxnLst/>
              <a:rect l="l" t="t" r="r" b="b"/>
              <a:pathLst>
                <a:path w="2619" h="2212" extrusionOk="0">
                  <a:moveTo>
                    <a:pt x="1" y="1"/>
                  </a:moveTo>
                  <a:lnTo>
                    <a:pt x="1" y="2211"/>
                  </a:lnTo>
                  <a:lnTo>
                    <a:pt x="2619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7177440" y="1464517"/>
              <a:ext cx="667120" cy="384992"/>
            </a:xfrm>
            <a:custGeom>
              <a:avLst/>
              <a:gdLst/>
              <a:ahLst/>
              <a:cxnLst/>
              <a:rect l="l" t="t" r="r" b="b"/>
              <a:pathLst>
                <a:path w="11797" h="6808" extrusionOk="0">
                  <a:moveTo>
                    <a:pt x="495" y="1"/>
                  </a:moveTo>
                  <a:cubicBezTo>
                    <a:pt x="219" y="1"/>
                    <a:pt x="1" y="219"/>
                    <a:pt x="1" y="481"/>
                  </a:cubicBezTo>
                  <a:lnTo>
                    <a:pt x="1" y="4451"/>
                  </a:lnTo>
                  <a:lnTo>
                    <a:pt x="1" y="4902"/>
                  </a:lnTo>
                  <a:lnTo>
                    <a:pt x="1" y="6807"/>
                  </a:lnTo>
                  <a:lnTo>
                    <a:pt x="2822" y="4902"/>
                  </a:lnTo>
                  <a:lnTo>
                    <a:pt x="11302" y="4902"/>
                  </a:lnTo>
                  <a:cubicBezTo>
                    <a:pt x="11563" y="4902"/>
                    <a:pt x="11782" y="4684"/>
                    <a:pt x="11782" y="4408"/>
                  </a:cubicBezTo>
                  <a:lnTo>
                    <a:pt x="11782" y="481"/>
                  </a:lnTo>
                  <a:cubicBezTo>
                    <a:pt x="11796" y="219"/>
                    <a:pt x="11578" y="1"/>
                    <a:pt x="11302" y="1"/>
                  </a:cubicBezTo>
                  <a:close/>
                </a:path>
              </a:pathLst>
            </a:custGeom>
            <a:solidFill>
              <a:srgbClr val="8FC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>
              <a:off x="7209560" y="1499916"/>
              <a:ext cx="200696" cy="200696"/>
            </a:xfrm>
            <a:custGeom>
              <a:avLst/>
              <a:gdLst/>
              <a:ahLst/>
              <a:cxnLst/>
              <a:rect l="l" t="t" r="r" b="b"/>
              <a:pathLst>
                <a:path w="3549" h="3549" extrusionOk="0">
                  <a:moveTo>
                    <a:pt x="0" y="0"/>
                  </a:moveTo>
                  <a:lnTo>
                    <a:pt x="0" y="3549"/>
                  </a:lnTo>
                  <a:lnTo>
                    <a:pt x="3549" y="3549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7275325" y="1543459"/>
              <a:ext cx="69952" cy="70009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626" y="1"/>
                  </a:moveTo>
                  <a:cubicBezTo>
                    <a:pt x="277" y="1"/>
                    <a:pt x="1" y="263"/>
                    <a:pt x="1" y="612"/>
                  </a:cubicBezTo>
                  <a:cubicBezTo>
                    <a:pt x="1" y="961"/>
                    <a:pt x="277" y="1237"/>
                    <a:pt x="626" y="1237"/>
                  </a:cubicBezTo>
                  <a:cubicBezTo>
                    <a:pt x="975" y="1237"/>
                    <a:pt x="1237" y="961"/>
                    <a:pt x="1237" y="612"/>
                  </a:cubicBezTo>
                  <a:cubicBezTo>
                    <a:pt x="1237" y="263"/>
                    <a:pt x="975" y="1"/>
                    <a:pt x="626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7244902" y="1618329"/>
              <a:ext cx="131648" cy="83128"/>
            </a:xfrm>
            <a:custGeom>
              <a:avLst/>
              <a:gdLst/>
              <a:ahLst/>
              <a:cxnLst/>
              <a:rect l="l" t="t" r="r" b="b"/>
              <a:pathLst>
                <a:path w="2328" h="1470" extrusionOk="0">
                  <a:moveTo>
                    <a:pt x="1164" y="0"/>
                  </a:moveTo>
                  <a:cubicBezTo>
                    <a:pt x="524" y="0"/>
                    <a:pt x="1" y="524"/>
                    <a:pt x="1" y="1164"/>
                  </a:cubicBezTo>
                  <a:lnTo>
                    <a:pt x="1" y="1469"/>
                  </a:lnTo>
                  <a:lnTo>
                    <a:pt x="2328" y="1469"/>
                  </a:lnTo>
                  <a:lnTo>
                    <a:pt x="2328" y="1164"/>
                  </a:lnTo>
                  <a:cubicBezTo>
                    <a:pt x="2328" y="509"/>
                    <a:pt x="1789" y="0"/>
                    <a:pt x="1164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7439825" y="1511396"/>
              <a:ext cx="172760" cy="49425"/>
            </a:xfrm>
            <a:custGeom>
              <a:avLst/>
              <a:gdLst/>
              <a:ahLst/>
              <a:cxnLst/>
              <a:rect l="l" t="t" r="r" b="b"/>
              <a:pathLst>
                <a:path w="3055" h="874" extrusionOk="0">
                  <a:moveTo>
                    <a:pt x="437" y="1"/>
                  </a:moveTo>
                  <a:cubicBezTo>
                    <a:pt x="204" y="1"/>
                    <a:pt x="0" y="204"/>
                    <a:pt x="0" y="437"/>
                  </a:cubicBezTo>
                  <a:cubicBezTo>
                    <a:pt x="0" y="670"/>
                    <a:pt x="204" y="873"/>
                    <a:pt x="437" y="873"/>
                  </a:cubicBezTo>
                  <a:lnTo>
                    <a:pt x="2618" y="873"/>
                  </a:lnTo>
                  <a:cubicBezTo>
                    <a:pt x="2851" y="873"/>
                    <a:pt x="3055" y="670"/>
                    <a:pt x="3055" y="437"/>
                  </a:cubicBezTo>
                  <a:cubicBezTo>
                    <a:pt x="3055" y="190"/>
                    <a:pt x="2866" y="1"/>
                    <a:pt x="2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7441464" y="1621609"/>
              <a:ext cx="359488" cy="49425"/>
            </a:xfrm>
            <a:custGeom>
              <a:avLst/>
              <a:gdLst/>
              <a:ahLst/>
              <a:cxnLst/>
              <a:rect l="l" t="t" r="r" b="b"/>
              <a:pathLst>
                <a:path w="6357" h="874" extrusionOk="0">
                  <a:moveTo>
                    <a:pt x="437" y="1"/>
                  </a:moveTo>
                  <a:cubicBezTo>
                    <a:pt x="190" y="1"/>
                    <a:pt x="1" y="190"/>
                    <a:pt x="1" y="437"/>
                  </a:cubicBezTo>
                  <a:cubicBezTo>
                    <a:pt x="1" y="670"/>
                    <a:pt x="190" y="873"/>
                    <a:pt x="437" y="873"/>
                  </a:cubicBezTo>
                  <a:lnTo>
                    <a:pt x="5920" y="873"/>
                  </a:lnTo>
                  <a:cubicBezTo>
                    <a:pt x="6153" y="873"/>
                    <a:pt x="6356" y="670"/>
                    <a:pt x="6356" y="437"/>
                  </a:cubicBezTo>
                  <a:cubicBezTo>
                    <a:pt x="6356" y="204"/>
                    <a:pt x="6153" y="1"/>
                    <a:pt x="5920" y="1"/>
                  </a:cubicBezTo>
                  <a:close/>
                </a:path>
              </a:pathLst>
            </a:custGeom>
            <a:solidFill>
              <a:srgbClr val="6BB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6798340" y="3239356"/>
              <a:ext cx="540392" cy="279696"/>
            </a:xfrm>
            <a:custGeom>
              <a:avLst/>
              <a:gdLst/>
              <a:ahLst/>
              <a:cxnLst/>
              <a:rect l="l" t="t" r="r" b="b"/>
              <a:pathLst>
                <a:path w="9556" h="4946" extrusionOk="0">
                  <a:moveTo>
                    <a:pt x="655" y="1"/>
                  </a:moveTo>
                  <a:cubicBezTo>
                    <a:pt x="291" y="1"/>
                    <a:pt x="0" y="292"/>
                    <a:pt x="0" y="655"/>
                  </a:cubicBezTo>
                  <a:lnTo>
                    <a:pt x="0" y="4291"/>
                  </a:lnTo>
                  <a:cubicBezTo>
                    <a:pt x="0" y="4655"/>
                    <a:pt x="291" y="4946"/>
                    <a:pt x="655" y="4946"/>
                  </a:cubicBezTo>
                  <a:lnTo>
                    <a:pt x="8901" y="4946"/>
                  </a:lnTo>
                  <a:cubicBezTo>
                    <a:pt x="9265" y="4946"/>
                    <a:pt x="9556" y="4655"/>
                    <a:pt x="9556" y="4291"/>
                  </a:cubicBezTo>
                  <a:lnTo>
                    <a:pt x="9556" y="655"/>
                  </a:lnTo>
                  <a:cubicBezTo>
                    <a:pt x="9556" y="292"/>
                    <a:pt x="9236" y="1"/>
                    <a:pt x="8901" y="1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6851778" y="3276396"/>
              <a:ext cx="208161" cy="208104"/>
            </a:xfrm>
            <a:custGeom>
              <a:avLst/>
              <a:gdLst/>
              <a:ahLst/>
              <a:cxnLst/>
              <a:rect l="l" t="t" r="r" b="b"/>
              <a:pathLst>
                <a:path w="3681" h="3680" extrusionOk="0">
                  <a:moveTo>
                    <a:pt x="1833" y="0"/>
                  </a:moveTo>
                  <a:cubicBezTo>
                    <a:pt x="830" y="0"/>
                    <a:pt x="0" y="829"/>
                    <a:pt x="0" y="1847"/>
                  </a:cubicBezTo>
                  <a:cubicBezTo>
                    <a:pt x="0" y="2865"/>
                    <a:pt x="830" y="3680"/>
                    <a:pt x="1833" y="3680"/>
                  </a:cubicBezTo>
                  <a:cubicBezTo>
                    <a:pt x="2851" y="3680"/>
                    <a:pt x="3680" y="2865"/>
                    <a:pt x="3680" y="1847"/>
                  </a:cubicBezTo>
                  <a:lnTo>
                    <a:pt x="1833" y="1847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6977598" y="3276396"/>
              <a:ext cx="83129" cy="82280"/>
            </a:xfrm>
            <a:custGeom>
              <a:avLst/>
              <a:gdLst/>
              <a:ahLst/>
              <a:cxnLst/>
              <a:rect l="l" t="t" r="r" b="b"/>
              <a:pathLst>
                <a:path w="1470" h="1455" extrusionOk="0">
                  <a:moveTo>
                    <a:pt x="1" y="0"/>
                  </a:moveTo>
                  <a:lnTo>
                    <a:pt x="1" y="1455"/>
                  </a:lnTo>
                  <a:lnTo>
                    <a:pt x="1455" y="1455"/>
                  </a:lnTo>
                  <a:cubicBezTo>
                    <a:pt x="1470" y="655"/>
                    <a:pt x="815" y="0"/>
                    <a:pt x="1" y="0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7089451" y="3284596"/>
              <a:ext cx="121809" cy="37097"/>
            </a:xfrm>
            <a:custGeom>
              <a:avLst/>
              <a:gdLst/>
              <a:ahLst/>
              <a:cxnLst/>
              <a:rect l="l" t="t" r="r" b="b"/>
              <a:pathLst>
                <a:path w="2154" h="656" extrusionOk="0">
                  <a:moveTo>
                    <a:pt x="335" y="1"/>
                  </a:moveTo>
                  <a:cubicBezTo>
                    <a:pt x="146" y="1"/>
                    <a:pt x="1" y="146"/>
                    <a:pt x="1" y="335"/>
                  </a:cubicBezTo>
                  <a:cubicBezTo>
                    <a:pt x="1" y="510"/>
                    <a:pt x="146" y="655"/>
                    <a:pt x="335" y="655"/>
                  </a:cubicBezTo>
                  <a:lnTo>
                    <a:pt x="1804" y="655"/>
                  </a:lnTo>
                  <a:cubicBezTo>
                    <a:pt x="1979" y="655"/>
                    <a:pt x="2124" y="510"/>
                    <a:pt x="2124" y="335"/>
                  </a:cubicBezTo>
                  <a:cubicBezTo>
                    <a:pt x="2153" y="175"/>
                    <a:pt x="1993" y="1"/>
                    <a:pt x="180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7089451" y="3356130"/>
              <a:ext cx="194984" cy="37097"/>
            </a:xfrm>
            <a:custGeom>
              <a:avLst/>
              <a:gdLst/>
              <a:ahLst/>
              <a:cxnLst/>
              <a:rect l="l" t="t" r="r" b="b"/>
              <a:pathLst>
                <a:path w="3448" h="656" extrusionOk="0">
                  <a:moveTo>
                    <a:pt x="335" y="1"/>
                  </a:moveTo>
                  <a:cubicBezTo>
                    <a:pt x="146" y="1"/>
                    <a:pt x="1" y="146"/>
                    <a:pt x="1" y="321"/>
                  </a:cubicBezTo>
                  <a:cubicBezTo>
                    <a:pt x="1" y="510"/>
                    <a:pt x="146" y="655"/>
                    <a:pt x="335" y="655"/>
                  </a:cubicBezTo>
                  <a:lnTo>
                    <a:pt x="3113" y="655"/>
                  </a:lnTo>
                  <a:cubicBezTo>
                    <a:pt x="3288" y="655"/>
                    <a:pt x="3433" y="510"/>
                    <a:pt x="3433" y="321"/>
                  </a:cubicBezTo>
                  <a:cubicBezTo>
                    <a:pt x="3448" y="146"/>
                    <a:pt x="3288" y="1"/>
                    <a:pt x="3113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7089451" y="3426872"/>
              <a:ext cx="194984" cy="37097"/>
            </a:xfrm>
            <a:custGeom>
              <a:avLst/>
              <a:gdLst/>
              <a:ahLst/>
              <a:cxnLst/>
              <a:rect l="l" t="t" r="r" b="b"/>
              <a:pathLst>
                <a:path w="3448" h="656" extrusionOk="0">
                  <a:moveTo>
                    <a:pt x="335" y="1"/>
                  </a:moveTo>
                  <a:cubicBezTo>
                    <a:pt x="146" y="1"/>
                    <a:pt x="1" y="146"/>
                    <a:pt x="1" y="321"/>
                  </a:cubicBezTo>
                  <a:cubicBezTo>
                    <a:pt x="1" y="510"/>
                    <a:pt x="146" y="655"/>
                    <a:pt x="335" y="655"/>
                  </a:cubicBezTo>
                  <a:lnTo>
                    <a:pt x="3113" y="655"/>
                  </a:lnTo>
                  <a:cubicBezTo>
                    <a:pt x="3288" y="655"/>
                    <a:pt x="3433" y="510"/>
                    <a:pt x="3433" y="321"/>
                  </a:cubicBezTo>
                  <a:cubicBezTo>
                    <a:pt x="3448" y="146"/>
                    <a:pt x="3288" y="1"/>
                    <a:pt x="3113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7183208" y="3131631"/>
              <a:ext cx="155513" cy="144825"/>
            </a:xfrm>
            <a:custGeom>
              <a:avLst/>
              <a:gdLst/>
              <a:ahLst/>
              <a:cxnLst/>
              <a:rect l="l" t="t" r="r" b="b"/>
              <a:pathLst>
                <a:path w="2750" h="2561" extrusionOk="0">
                  <a:moveTo>
                    <a:pt x="2750" y="0"/>
                  </a:moveTo>
                  <a:cubicBezTo>
                    <a:pt x="2750" y="0"/>
                    <a:pt x="1" y="2037"/>
                    <a:pt x="88" y="2095"/>
                  </a:cubicBezTo>
                  <a:cubicBezTo>
                    <a:pt x="175" y="2153"/>
                    <a:pt x="2750" y="2560"/>
                    <a:pt x="2750" y="2560"/>
                  </a:cubicBezTo>
                  <a:lnTo>
                    <a:pt x="2750" y="0"/>
                  </a:ln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7723584" y="1972777"/>
              <a:ext cx="113552" cy="113552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858" y="1"/>
                    <a:pt x="742" y="117"/>
                    <a:pt x="742" y="263"/>
                  </a:cubicBezTo>
                  <a:lnTo>
                    <a:pt x="742" y="757"/>
                  </a:lnTo>
                  <a:lnTo>
                    <a:pt x="262" y="757"/>
                  </a:lnTo>
                  <a:cubicBezTo>
                    <a:pt x="116" y="757"/>
                    <a:pt x="0" y="859"/>
                    <a:pt x="0" y="1004"/>
                  </a:cubicBezTo>
                  <a:cubicBezTo>
                    <a:pt x="0" y="1150"/>
                    <a:pt x="116" y="1266"/>
                    <a:pt x="262" y="1266"/>
                  </a:cubicBezTo>
                  <a:lnTo>
                    <a:pt x="742" y="1266"/>
                  </a:lnTo>
                  <a:lnTo>
                    <a:pt x="742" y="1746"/>
                  </a:lnTo>
                  <a:cubicBezTo>
                    <a:pt x="742" y="1892"/>
                    <a:pt x="858" y="2008"/>
                    <a:pt x="1004" y="2008"/>
                  </a:cubicBezTo>
                  <a:cubicBezTo>
                    <a:pt x="1149" y="2008"/>
                    <a:pt x="1265" y="1892"/>
                    <a:pt x="1265" y="1746"/>
                  </a:cubicBezTo>
                  <a:lnTo>
                    <a:pt x="1265" y="1266"/>
                  </a:lnTo>
                  <a:lnTo>
                    <a:pt x="1745" y="1266"/>
                  </a:lnTo>
                  <a:cubicBezTo>
                    <a:pt x="1891" y="1266"/>
                    <a:pt x="2007" y="1150"/>
                    <a:pt x="2007" y="1004"/>
                  </a:cubicBezTo>
                  <a:cubicBezTo>
                    <a:pt x="2007" y="859"/>
                    <a:pt x="1876" y="757"/>
                    <a:pt x="1745" y="757"/>
                  </a:cubicBezTo>
                  <a:lnTo>
                    <a:pt x="1265" y="757"/>
                  </a:lnTo>
                  <a:lnTo>
                    <a:pt x="1265" y="263"/>
                  </a:lnTo>
                  <a:cubicBezTo>
                    <a:pt x="1265" y="117"/>
                    <a:pt x="1149" y="1"/>
                    <a:pt x="1004" y="1"/>
                  </a:cubicBez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6667544" y="1309064"/>
              <a:ext cx="113552" cy="112761"/>
            </a:xfrm>
            <a:custGeom>
              <a:avLst/>
              <a:gdLst/>
              <a:ahLst/>
              <a:cxnLst/>
              <a:rect l="l" t="t" r="r" b="b"/>
              <a:pathLst>
                <a:path w="2008" h="1994" extrusionOk="0">
                  <a:moveTo>
                    <a:pt x="1004" y="1"/>
                  </a:moveTo>
                  <a:cubicBezTo>
                    <a:pt x="859" y="1"/>
                    <a:pt x="757" y="103"/>
                    <a:pt x="757" y="248"/>
                  </a:cubicBezTo>
                  <a:lnTo>
                    <a:pt x="757" y="743"/>
                  </a:lnTo>
                  <a:lnTo>
                    <a:pt x="262" y="743"/>
                  </a:lnTo>
                  <a:cubicBezTo>
                    <a:pt x="117" y="743"/>
                    <a:pt x="1" y="859"/>
                    <a:pt x="1" y="1004"/>
                  </a:cubicBezTo>
                  <a:cubicBezTo>
                    <a:pt x="1" y="1135"/>
                    <a:pt x="117" y="1252"/>
                    <a:pt x="262" y="1252"/>
                  </a:cubicBezTo>
                  <a:lnTo>
                    <a:pt x="757" y="1252"/>
                  </a:lnTo>
                  <a:lnTo>
                    <a:pt x="757" y="1746"/>
                  </a:lnTo>
                  <a:cubicBezTo>
                    <a:pt x="757" y="1892"/>
                    <a:pt x="859" y="1993"/>
                    <a:pt x="1004" y="1993"/>
                  </a:cubicBezTo>
                  <a:cubicBezTo>
                    <a:pt x="1150" y="1993"/>
                    <a:pt x="1266" y="1892"/>
                    <a:pt x="1266" y="1746"/>
                  </a:cubicBezTo>
                  <a:lnTo>
                    <a:pt x="1266" y="1252"/>
                  </a:lnTo>
                  <a:lnTo>
                    <a:pt x="1760" y="1252"/>
                  </a:lnTo>
                  <a:cubicBezTo>
                    <a:pt x="1906" y="1252"/>
                    <a:pt x="2008" y="1135"/>
                    <a:pt x="2008" y="1004"/>
                  </a:cubicBezTo>
                  <a:cubicBezTo>
                    <a:pt x="1993" y="859"/>
                    <a:pt x="1877" y="743"/>
                    <a:pt x="1760" y="743"/>
                  </a:cubicBezTo>
                  <a:lnTo>
                    <a:pt x="1266" y="743"/>
                  </a:lnTo>
                  <a:lnTo>
                    <a:pt x="1266" y="248"/>
                  </a:lnTo>
                  <a:cubicBezTo>
                    <a:pt x="1266" y="103"/>
                    <a:pt x="1150" y="1"/>
                    <a:pt x="1004" y="1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5550657" y="2225267"/>
              <a:ext cx="112761" cy="112761"/>
            </a:xfrm>
            <a:custGeom>
              <a:avLst/>
              <a:gdLst/>
              <a:ahLst/>
              <a:cxnLst/>
              <a:rect l="l" t="t" r="r" b="b"/>
              <a:pathLst>
                <a:path w="1994" h="1994" extrusionOk="0">
                  <a:moveTo>
                    <a:pt x="990" y="1"/>
                  </a:moveTo>
                  <a:cubicBezTo>
                    <a:pt x="844" y="1"/>
                    <a:pt x="743" y="103"/>
                    <a:pt x="743" y="248"/>
                  </a:cubicBezTo>
                  <a:lnTo>
                    <a:pt x="743" y="743"/>
                  </a:lnTo>
                  <a:lnTo>
                    <a:pt x="248" y="743"/>
                  </a:lnTo>
                  <a:cubicBezTo>
                    <a:pt x="103" y="743"/>
                    <a:pt x="1" y="844"/>
                    <a:pt x="1" y="990"/>
                  </a:cubicBezTo>
                  <a:cubicBezTo>
                    <a:pt x="1" y="1135"/>
                    <a:pt x="103" y="1252"/>
                    <a:pt x="248" y="1252"/>
                  </a:cubicBezTo>
                  <a:lnTo>
                    <a:pt x="743" y="1252"/>
                  </a:lnTo>
                  <a:lnTo>
                    <a:pt x="743" y="1746"/>
                  </a:lnTo>
                  <a:cubicBezTo>
                    <a:pt x="743" y="1892"/>
                    <a:pt x="844" y="1993"/>
                    <a:pt x="990" y="1993"/>
                  </a:cubicBezTo>
                  <a:cubicBezTo>
                    <a:pt x="1135" y="1993"/>
                    <a:pt x="1252" y="1892"/>
                    <a:pt x="1252" y="1746"/>
                  </a:cubicBezTo>
                  <a:lnTo>
                    <a:pt x="1252" y="1252"/>
                  </a:lnTo>
                  <a:lnTo>
                    <a:pt x="1746" y="1252"/>
                  </a:lnTo>
                  <a:cubicBezTo>
                    <a:pt x="1892" y="1252"/>
                    <a:pt x="1993" y="1135"/>
                    <a:pt x="1993" y="990"/>
                  </a:cubicBezTo>
                  <a:cubicBezTo>
                    <a:pt x="1993" y="844"/>
                    <a:pt x="1892" y="743"/>
                    <a:pt x="1746" y="743"/>
                  </a:cubicBezTo>
                  <a:lnTo>
                    <a:pt x="1252" y="743"/>
                  </a:lnTo>
                  <a:lnTo>
                    <a:pt x="1252" y="248"/>
                  </a:lnTo>
                  <a:cubicBezTo>
                    <a:pt x="1252" y="103"/>
                    <a:pt x="1150" y="1"/>
                    <a:pt x="990" y="1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7419241" y="3262372"/>
              <a:ext cx="113552" cy="112761"/>
            </a:xfrm>
            <a:custGeom>
              <a:avLst/>
              <a:gdLst/>
              <a:ahLst/>
              <a:cxnLst/>
              <a:rect l="l" t="t" r="r" b="b"/>
              <a:pathLst>
                <a:path w="2008" h="1994" extrusionOk="0">
                  <a:moveTo>
                    <a:pt x="1004" y="1"/>
                  </a:moveTo>
                  <a:cubicBezTo>
                    <a:pt x="859" y="1"/>
                    <a:pt x="743" y="103"/>
                    <a:pt x="743" y="248"/>
                  </a:cubicBezTo>
                  <a:lnTo>
                    <a:pt x="743" y="743"/>
                  </a:lnTo>
                  <a:lnTo>
                    <a:pt x="263" y="743"/>
                  </a:lnTo>
                  <a:cubicBezTo>
                    <a:pt x="117" y="743"/>
                    <a:pt x="1" y="859"/>
                    <a:pt x="1" y="1004"/>
                  </a:cubicBezTo>
                  <a:cubicBezTo>
                    <a:pt x="1" y="1150"/>
                    <a:pt x="117" y="1252"/>
                    <a:pt x="263" y="1252"/>
                  </a:cubicBezTo>
                  <a:lnTo>
                    <a:pt x="743" y="1252"/>
                  </a:lnTo>
                  <a:lnTo>
                    <a:pt x="743" y="1746"/>
                  </a:lnTo>
                  <a:cubicBezTo>
                    <a:pt x="743" y="1892"/>
                    <a:pt x="859" y="1993"/>
                    <a:pt x="1004" y="1993"/>
                  </a:cubicBezTo>
                  <a:cubicBezTo>
                    <a:pt x="1150" y="1993"/>
                    <a:pt x="1252" y="1892"/>
                    <a:pt x="1252" y="1746"/>
                  </a:cubicBezTo>
                  <a:lnTo>
                    <a:pt x="1252" y="1252"/>
                  </a:lnTo>
                  <a:lnTo>
                    <a:pt x="1746" y="1252"/>
                  </a:lnTo>
                  <a:cubicBezTo>
                    <a:pt x="1892" y="1252"/>
                    <a:pt x="2008" y="1150"/>
                    <a:pt x="2008" y="1004"/>
                  </a:cubicBezTo>
                  <a:cubicBezTo>
                    <a:pt x="2008" y="859"/>
                    <a:pt x="1892" y="743"/>
                    <a:pt x="1746" y="743"/>
                  </a:cubicBezTo>
                  <a:lnTo>
                    <a:pt x="1252" y="743"/>
                  </a:lnTo>
                  <a:lnTo>
                    <a:pt x="1252" y="248"/>
                  </a:lnTo>
                  <a:cubicBezTo>
                    <a:pt x="1252" y="103"/>
                    <a:pt x="1150" y="1"/>
                    <a:pt x="1004" y="1"/>
                  </a:cubicBezTo>
                  <a:close/>
                </a:path>
              </a:pathLst>
            </a:custGeom>
            <a:solidFill>
              <a:srgbClr val="CE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6559819" y="2829774"/>
              <a:ext cx="113552" cy="112761"/>
            </a:xfrm>
            <a:custGeom>
              <a:avLst/>
              <a:gdLst/>
              <a:ahLst/>
              <a:cxnLst/>
              <a:rect l="l" t="t" r="r" b="b"/>
              <a:pathLst>
                <a:path w="2008" h="1994" extrusionOk="0">
                  <a:moveTo>
                    <a:pt x="1004" y="1"/>
                  </a:moveTo>
                  <a:cubicBezTo>
                    <a:pt x="858" y="1"/>
                    <a:pt x="742" y="103"/>
                    <a:pt x="742" y="248"/>
                  </a:cubicBezTo>
                  <a:lnTo>
                    <a:pt x="742" y="743"/>
                  </a:lnTo>
                  <a:lnTo>
                    <a:pt x="262" y="743"/>
                  </a:lnTo>
                  <a:cubicBezTo>
                    <a:pt x="117" y="743"/>
                    <a:pt x="0" y="844"/>
                    <a:pt x="0" y="990"/>
                  </a:cubicBezTo>
                  <a:cubicBezTo>
                    <a:pt x="0" y="1135"/>
                    <a:pt x="117" y="1252"/>
                    <a:pt x="262" y="1252"/>
                  </a:cubicBezTo>
                  <a:lnTo>
                    <a:pt x="742" y="1252"/>
                  </a:lnTo>
                  <a:lnTo>
                    <a:pt x="742" y="1746"/>
                  </a:lnTo>
                  <a:cubicBezTo>
                    <a:pt x="742" y="1891"/>
                    <a:pt x="858" y="1993"/>
                    <a:pt x="1004" y="1993"/>
                  </a:cubicBezTo>
                  <a:cubicBezTo>
                    <a:pt x="1149" y="1993"/>
                    <a:pt x="1266" y="1891"/>
                    <a:pt x="1266" y="1746"/>
                  </a:cubicBezTo>
                  <a:lnTo>
                    <a:pt x="1266" y="1252"/>
                  </a:lnTo>
                  <a:lnTo>
                    <a:pt x="1746" y="1252"/>
                  </a:lnTo>
                  <a:cubicBezTo>
                    <a:pt x="1891" y="1252"/>
                    <a:pt x="2007" y="1135"/>
                    <a:pt x="2007" y="990"/>
                  </a:cubicBezTo>
                  <a:cubicBezTo>
                    <a:pt x="2007" y="844"/>
                    <a:pt x="1891" y="743"/>
                    <a:pt x="1746" y="743"/>
                  </a:cubicBezTo>
                  <a:lnTo>
                    <a:pt x="1266" y="743"/>
                  </a:lnTo>
                  <a:lnTo>
                    <a:pt x="1266" y="248"/>
                  </a:lnTo>
                  <a:cubicBezTo>
                    <a:pt x="1266" y="103"/>
                    <a:pt x="1149" y="1"/>
                    <a:pt x="1004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5870608" y="1365839"/>
              <a:ext cx="104504" cy="104504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917" y="393"/>
                  </a:moveTo>
                  <a:cubicBezTo>
                    <a:pt x="1193" y="393"/>
                    <a:pt x="1455" y="626"/>
                    <a:pt x="1455" y="917"/>
                  </a:cubicBezTo>
                  <a:cubicBezTo>
                    <a:pt x="1455" y="1208"/>
                    <a:pt x="1208" y="1455"/>
                    <a:pt x="917" y="1455"/>
                  </a:cubicBezTo>
                  <a:cubicBezTo>
                    <a:pt x="626" y="1455"/>
                    <a:pt x="393" y="1208"/>
                    <a:pt x="393" y="917"/>
                  </a:cubicBezTo>
                  <a:cubicBezTo>
                    <a:pt x="393" y="626"/>
                    <a:pt x="626" y="393"/>
                    <a:pt x="917" y="393"/>
                  </a:cubicBezTo>
                  <a:close/>
                  <a:moveTo>
                    <a:pt x="917" y="0"/>
                  </a:moveTo>
                  <a:cubicBezTo>
                    <a:pt x="408" y="0"/>
                    <a:pt x="0" y="408"/>
                    <a:pt x="0" y="917"/>
                  </a:cubicBezTo>
                  <a:cubicBezTo>
                    <a:pt x="0" y="1426"/>
                    <a:pt x="408" y="1848"/>
                    <a:pt x="917" y="1848"/>
                  </a:cubicBezTo>
                  <a:cubicBezTo>
                    <a:pt x="1426" y="1848"/>
                    <a:pt x="1848" y="1426"/>
                    <a:pt x="1848" y="917"/>
                  </a:cubicBezTo>
                  <a:cubicBezTo>
                    <a:pt x="1848" y="408"/>
                    <a:pt x="1426" y="0"/>
                    <a:pt x="917" y="0"/>
                  </a:cubicBez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7725224" y="2445694"/>
              <a:ext cx="105296" cy="105353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17" y="408"/>
                  </a:moveTo>
                  <a:cubicBezTo>
                    <a:pt x="1207" y="408"/>
                    <a:pt x="1455" y="641"/>
                    <a:pt x="1455" y="932"/>
                  </a:cubicBezTo>
                  <a:cubicBezTo>
                    <a:pt x="1455" y="1222"/>
                    <a:pt x="1207" y="1455"/>
                    <a:pt x="917" y="1455"/>
                  </a:cubicBezTo>
                  <a:cubicBezTo>
                    <a:pt x="626" y="1455"/>
                    <a:pt x="393" y="1222"/>
                    <a:pt x="393" y="932"/>
                  </a:cubicBezTo>
                  <a:cubicBezTo>
                    <a:pt x="393" y="641"/>
                    <a:pt x="626" y="408"/>
                    <a:pt x="917" y="408"/>
                  </a:cubicBezTo>
                  <a:close/>
                  <a:moveTo>
                    <a:pt x="917" y="1"/>
                  </a:moveTo>
                  <a:cubicBezTo>
                    <a:pt x="407" y="1"/>
                    <a:pt x="0" y="422"/>
                    <a:pt x="0" y="932"/>
                  </a:cubicBezTo>
                  <a:cubicBezTo>
                    <a:pt x="0" y="1441"/>
                    <a:pt x="407" y="1862"/>
                    <a:pt x="917" y="1862"/>
                  </a:cubicBezTo>
                  <a:cubicBezTo>
                    <a:pt x="1455" y="1862"/>
                    <a:pt x="1862" y="1441"/>
                    <a:pt x="1847" y="932"/>
                  </a:cubicBezTo>
                  <a:cubicBezTo>
                    <a:pt x="1847" y="422"/>
                    <a:pt x="1426" y="1"/>
                    <a:pt x="917" y="1"/>
                  </a:cubicBezTo>
                  <a:close/>
                </a:path>
              </a:pathLst>
            </a:custGeom>
            <a:solidFill>
              <a:srgbClr val="0E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6688919" y="3081472"/>
              <a:ext cx="104504" cy="104504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917" y="393"/>
                  </a:moveTo>
                  <a:cubicBezTo>
                    <a:pt x="1208" y="393"/>
                    <a:pt x="1426" y="640"/>
                    <a:pt x="1455" y="931"/>
                  </a:cubicBezTo>
                  <a:cubicBezTo>
                    <a:pt x="1455" y="1222"/>
                    <a:pt x="1208" y="1455"/>
                    <a:pt x="917" y="1455"/>
                  </a:cubicBezTo>
                  <a:cubicBezTo>
                    <a:pt x="626" y="1455"/>
                    <a:pt x="393" y="1222"/>
                    <a:pt x="393" y="931"/>
                  </a:cubicBezTo>
                  <a:cubicBezTo>
                    <a:pt x="393" y="640"/>
                    <a:pt x="626" y="393"/>
                    <a:pt x="917" y="393"/>
                  </a:cubicBezTo>
                  <a:close/>
                  <a:moveTo>
                    <a:pt x="917" y="0"/>
                  </a:moveTo>
                  <a:cubicBezTo>
                    <a:pt x="408" y="0"/>
                    <a:pt x="1" y="422"/>
                    <a:pt x="1" y="931"/>
                  </a:cubicBezTo>
                  <a:cubicBezTo>
                    <a:pt x="1" y="1440"/>
                    <a:pt x="408" y="1847"/>
                    <a:pt x="917" y="1847"/>
                  </a:cubicBezTo>
                  <a:cubicBezTo>
                    <a:pt x="1426" y="1847"/>
                    <a:pt x="1848" y="1440"/>
                    <a:pt x="1848" y="931"/>
                  </a:cubicBezTo>
                  <a:cubicBezTo>
                    <a:pt x="1848" y="422"/>
                    <a:pt x="1426" y="0"/>
                    <a:pt x="917" y="0"/>
                  </a:cubicBezTo>
                  <a:close/>
                </a:path>
              </a:pathLst>
            </a:custGeom>
            <a:solidFill>
              <a:srgbClr val="4FD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5619759" y="1666000"/>
              <a:ext cx="338112" cy="338112"/>
            </a:xfrm>
            <a:custGeom>
              <a:avLst/>
              <a:gdLst/>
              <a:ahLst/>
              <a:cxnLst/>
              <a:rect l="l" t="t" r="r" b="b"/>
              <a:pathLst>
                <a:path w="5979" h="5979" extrusionOk="0">
                  <a:moveTo>
                    <a:pt x="510" y="1"/>
                  </a:moveTo>
                  <a:cubicBezTo>
                    <a:pt x="219" y="1"/>
                    <a:pt x="1" y="234"/>
                    <a:pt x="1" y="510"/>
                  </a:cubicBezTo>
                  <a:lnTo>
                    <a:pt x="1" y="5470"/>
                  </a:lnTo>
                  <a:cubicBezTo>
                    <a:pt x="1" y="5760"/>
                    <a:pt x="233" y="5979"/>
                    <a:pt x="510" y="5979"/>
                  </a:cubicBezTo>
                  <a:lnTo>
                    <a:pt x="5469" y="5979"/>
                  </a:lnTo>
                  <a:cubicBezTo>
                    <a:pt x="5760" y="5979"/>
                    <a:pt x="5978" y="5746"/>
                    <a:pt x="5978" y="5470"/>
                  </a:cubicBezTo>
                  <a:lnTo>
                    <a:pt x="5978" y="510"/>
                  </a:lnTo>
                  <a:cubicBezTo>
                    <a:pt x="5978" y="219"/>
                    <a:pt x="5760" y="1"/>
                    <a:pt x="5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5870608" y="1701400"/>
              <a:ext cx="29689" cy="250912"/>
            </a:xfrm>
            <a:custGeom>
              <a:avLst/>
              <a:gdLst/>
              <a:ahLst/>
              <a:cxnLst/>
              <a:rect l="l" t="t" r="r" b="b"/>
              <a:pathLst>
                <a:path w="525" h="4437" extrusionOk="0">
                  <a:moveTo>
                    <a:pt x="262" y="0"/>
                  </a:moveTo>
                  <a:cubicBezTo>
                    <a:pt x="117" y="0"/>
                    <a:pt x="0" y="131"/>
                    <a:pt x="15" y="277"/>
                  </a:cubicBezTo>
                  <a:lnTo>
                    <a:pt x="15" y="4189"/>
                  </a:lnTo>
                  <a:cubicBezTo>
                    <a:pt x="15" y="4335"/>
                    <a:pt x="117" y="4436"/>
                    <a:pt x="262" y="4436"/>
                  </a:cubicBezTo>
                  <a:cubicBezTo>
                    <a:pt x="408" y="4436"/>
                    <a:pt x="524" y="4335"/>
                    <a:pt x="524" y="4189"/>
                  </a:cubicBezTo>
                  <a:lnTo>
                    <a:pt x="524" y="262"/>
                  </a:lnTo>
                  <a:cubicBezTo>
                    <a:pt x="524" y="117"/>
                    <a:pt x="40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5747219" y="1717855"/>
              <a:ext cx="116041" cy="219640"/>
            </a:xfrm>
            <a:custGeom>
              <a:avLst/>
              <a:gdLst/>
              <a:ahLst/>
              <a:cxnLst/>
              <a:rect l="l" t="t" r="r" b="b"/>
              <a:pathLst>
                <a:path w="2052" h="3884" extrusionOk="0">
                  <a:moveTo>
                    <a:pt x="1" y="2880"/>
                  </a:moveTo>
                  <a:lnTo>
                    <a:pt x="1" y="2880"/>
                  </a:lnTo>
                  <a:cubicBezTo>
                    <a:pt x="1" y="2880"/>
                    <a:pt x="0" y="2880"/>
                    <a:pt x="0" y="2880"/>
                  </a:cubicBezTo>
                  <a:cubicBezTo>
                    <a:pt x="0" y="2880"/>
                    <a:pt x="1" y="2880"/>
                    <a:pt x="1" y="2880"/>
                  </a:cubicBezTo>
                  <a:lnTo>
                    <a:pt x="1" y="2880"/>
                  </a:lnTo>
                  <a:close/>
                  <a:moveTo>
                    <a:pt x="2052" y="0"/>
                  </a:moveTo>
                  <a:cubicBezTo>
                    <a:pt x="1533" y="915"/>
                    <a:pt x="957" y="1118"/>
                    <a:pt x="547" y="1118"/>
                  </a:cubicBezTo>
                  <a:cubicBezTo>
                    <a:pt x="221" y="1118"/>
                    <a:pt x="1" y="989"/>
                    <a:pt x="1" y="989"/>
                  </a:cubicBezTo>
                  <a:lnTo>
                    <a:pt x="1" y="1935"/>
                  </a:lnTo>
                  <a:lnTo>
                    <a:pt x="1" y="2880"/>
                  </a:lnTo>
                  <a:lnTo>
                    <a:pt x="1" y="2880"/>
                  </a:lnTo>
                  <a:cubicBezTo>
                    <a:pt x="13" y="2873"/>
                    <a:pt x="222" y="2763"/>
                    <a:pt x="527" y="2763"/>
                  </a:cubicBezTo>
                  <a:cubicBezTo>
                    <a:pt x="940" y="2763"/>
                    <a:pt x="1530" y="2963"/>
                    <a:pt x="2052" y="3884"/>
                  </a:cubicBezTo>
                  <a:lnTo>
                    <a:pt x="2052" y="1949"/>
                  </a:lnTo>
                  <a:lnTo>
                    <a:pt x="20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5665846" y="1772934"/>
              <a:ext cx="70744" cy="109481"/>
            </a:xfrm>
            <a:custGeom>
              <a:avLst/>
              <a:gdLst/>
              <a:ahLst/>
              <a:cxnLst/>
              <a:rect l="l" t="t" r="r" b="b"/>
              <a:pathLst>
                <a:path w="1251" h="1936" extrusionOk="0">
                  <a:moveTo>
                    <a:pt x="495" y="1"/>
                  </a:moveTo>
                  <a:cubicBezTo>
                    <a:pt x="218" y="1"/>
                    <a:pt x="0" y="219"/>
                    <a:pt x="0" y="481"/>
                  </a:cubicBezTo>
                  <a:lnTo>
                    <a:pt x="0" y="1455"/>
                  </a:lnTo>
                  <a:cubicBezTo>
                    <a:pt x="0" y="1717"/>
                    <a:pt x="218" y="1935"/>
                    <a:pt x="495" y="1935"/>
                  </a:cubicBezTo>
                  <a:lnTo>
                    <a:pt x="1251" y="1935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5707749" y="1888915"/>
              <a:ext cx="28840" cy="69161"/>
            </a:xfrm>
            <a:custGeom>
              <a:avLst/>
              <a:gdLst/>
              <a:ahLst/>
              <a:cxnLst/>
              <a:rect l="l" t="t" r="r" b="b"/>
              <a:pathLst>
                <a:path w="510" h="1223" extrusionOk="0">
                  <a:moveTo>
                    <a:pt x="248" y="0"/>
                  </a:moveTo>
                  <a:cubicBezTo>
                    <a:pt x="103" y="0"/>
                    <a:pt x="1" y="102"/>
                    <a:pt x="1" y="248"/>
                  </a:cubicBezTo>
                  <a:lnTo>
                    <a:pt x="1" y="960"/>
                  </a:lnTo>
                  <a:cubicBezTo>
                    <a:pt x="1" y="1106"/>
                    <a:pt x="103" y="1222"/>
                    <a:pt x="248" y="1222"/>
                  </a:cubicBezTo>
                  <a:cubicBezTo>
                    <a:pt x="408" y="1222"/>
                    <a:pt x="510" y="1106"/>
                    <a:pt x="510" y="960"/>
                  </a:cubicBezTo>
                  <a:lnTo>
                    <a:pt x="510" y="248"/>
                  </a:lnTo>
                  <a:cubicBezTo>
                    <a:pt x="510" y="102"/>
                    <a:pt x="408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5937222" y="1666000"/>
              <a:ext cx="100376" cy="127577"/>
            </a:xfrm>
            <a:custGeom>
              <a:avLst/>
              <a:gdLst/>
              <a:ahLst/>
              <a:cxnLst/>
              <a:rect l="l" t="t" r="r" b="b"/>
              <a:pathLst>
                <a:path w="1775" h="2256" extrusionOk="0">
                  <a:moveTo>
                    <a:pt x="1" y="1"/>
                  </a:moveTo>
                  <a:lnTo>
                    <a:pt x="1" y="2255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6305691" y="3259940"/>
              <a:ext cx="278848" cy="245936"/>
            </a:xfrm>
            <a:custGeom>
              <a:avLst/>
              <a:gdLst/>
              <a:ahLst/>
              <a:cxnLst/>
              <a:rect l="l" t="t" r="r" b="b"/>
              <a:pathLst>
                <a:path w="4931" h="4349" extrusionOk="0">
                  <a:moveTo>
                    <a:pt x="495" y="0"/>
                  </a:moveTo>
                  <a:cubicBezTo>
                    <a:pt x="218" y="0"/>
                    <a:pt x="0" y="218"/>
                    <a:pt x="0" y="495"/>
                  </a:cubicBezTo>
                  <a:lnTo>
                    <a:pt x="0" y="3854"/>
                  </a:lnTo>
                  <a:cubicBezTo>
                    <a:pt x="0" y="4131"/>
                    <a:pt x="218" y="4349"/>
                    <a:pt x="495" y="4349"/>
                  </a:cubicBezTo>
                  <a:lnTo>
                    <a:pt x="4451" y="4349"/>
                  </a:lnTo>
                  <a:cubicBezTo>
                    <a:pt x="4713" y="4349"/>
                    <a:pt x="4931" y="4131"/>
                    <a:pt x="4931" y="3854"/>
                  </a:cubicBezTo>
                  <a:lnTo>
                    <a:pt x="4931" y="495"/>
                  </a:lnTo>
                  <a:cubicBezTo>
                    <a:pt x="4931" y="218"/>
                    <a:pt x="4713" y="0"/>
                    <a:pt x="4451" y="0"/>
                  </a:cubicBez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6355001" y="3305971"/>
              <a:ext cx="173608" cy="158001"/>
            </a:xfrm>
            <a:custGeom>
              <a:avLst/>
              <a:gdLst/>
              <a:ahLst/>
              <a:cxnLst/>
              <a:rect l="l" t="t" r="r" b="b"/>
              <a:pathLst>
                <a:path w="3070" h="2794" extrusionOk="0">
                  <a:moveTo>
                    <a:pt x="1615" y="1077"/>
                  </a:moveTo>
                  <a:cubicBezTo>
                    <a:pt x="1644" y="1077"/>
                    <a:pt x="1688" y="1106"/>
                    <a:pt x="1703" y="1106"/>
                  </a:cubicBezTo>
                  <a:cubicBezTo>
                    <a:pt x="1717" y="1106"/>
                    <a:pt x="1732" y="1121"/>
                    <a:pt x="1761" y="1121"/>
                  </a:cubicBezTo>
                  <a:lnTo>
                    <a:pt x="1717" y="1586"/>
                  </a:lnTo>
                  <a:cubicBezTo>
                    <a:pt x="1688" y="1615"/>
                    <a:pt x="1659" y="1615"/>
                    <a:pt x="1644" y="1630"/>
                  </a:cubicBezTo>
                  <a:cubicBezTo>
                    <a:pt x="1630" y="1644"/>
                    <a:pt x="1586" y="1644"/>
                    <a:pt x="1557" y="1644"/>
                  </a:cubicBezTo>
                  <a:cubicBezTo>
                    <a:pt x="1499" y="1644"/>
                    <a:pt x="1441" y="1630"/>
                    <a:pt x="1412" y="1586"/>
                  </a:cubicBezTo>
                  <a:cubicBezTo>
                    <a:pt x="1368" y="1557"/>
                    <a:pt x="1354" y="1499"/>
                    <a:pt x="1354" y="1426"/>
                  </a:cubicBezTo>
                  <a:cubicBezTo>
                    <a:pt x="1354" y="1353"/>
                    <a:pt x="1354" y="1295"/>
                    <a:pt x="1368" y="1266"/>
                  </a:cubicBezTo>
                  <a:lnTo>
                    <a:pt x="1426" y="1150"/>
                  </a:lnTo>
                  <a:cubicBezTo>
                    <a:pt x="1470" y="1135"/>
                    <a:pt x="1484" y="1121"/>
                    <a:pt x="1513" y="1106"/>
                  </a:cubicBezTo>
                  <a:cubicBezTo>
                    <a:pt x="1528" y="1077"/>
                    <a:pt x="1572" y="1077"/>
                    <a:pt x="1615" y="1077"/>
                  </a:cubicBezTo>
                  <a:close/>
                  <a:moveTo>
                    <a:pt x="1615" y="1"/>
                  </a:moveTo>
                  <a:cubicBezTo>
                    <a:pt x="1397" y="1"/>
                    <a:pt x="1194" y="30"/>
                    <a:pt x="990" y="103"/>
                  </a:cubicBezTo>
                  <a:cubicBezTo>
                    <a:pt x="786" y="175"/>
                    <a:pt x="626" y="263"/>
                    <a:pt x="481" y="393"/>
                  </a:cubicBezTo>
                  <a:cubicBezTo>
                    <a:pt x="335" y="510"/>
                    <a:pt x="219" y="655"/>
                    <a:pt x="132" y="844"/>
                  </a:cubicBezTo>
                  <a:cubicBezTo>
                    <a:pt x="45" y="1019"/>
                    <a:pt x="1" y="1222"/>
                    <a:pt x="1" y="1441"/>
                  </a:cubicBezTo>
                  <a:cubicBezTo>
                    <a:pt x="1" y="1673"/>
                    <a:pt x="45" y="1891"/>
                    <a:pt x="132" y="2066"/>
                  </a:cubicBezTo>
                  <a:cubicBezTo>
                    <a:pt x="219" y="2241"/>
                    <a:pt x="335" y="2371"/>
                    <a:pt x="466" y="2473"/>
                  </a:cubicBezTo>
                  <a:cubicBezTo>
                    <a:pt x="612" y="2590"/>
                    <a:pt x="757" y="2662"/>
                    <a:pt x="917" y="2720"/>
                  </a:cubicBezTo>
                  <a:cubicBezTo>
                    <a:pt x="1077" y="2764"/>
                    <a:pt x="1237" y="2793"/>
                    <a:pt x="1412" y="2793"/>
                  </a:cubicBezTo>
                  <a:cubicBezTo>
                    <a:pt x="1499" y="2793"/>
                    <a:pt x="1586" y="2793"/>
                    <a:pt x="1644" y="2764"/>
                  </a:cubicBezTo>
                  <a:cubicBezTo>
                    <a:pt x="1703" y="2750"/>
                    <a:pt x="1746" y="2735"/>
                    <a:pt x="1790" y="2720"/>
                  </a:cubicBezTo>
                  <a:cubicBezTo>
                    <a:pt x="1819" y="2677"/>
                    <a:pt x="1848" y="2662"/>
                    <a:pt x="1863" y="2619"/>
                  </a:cubicBezTo>
                  <a:cubicBezTo>
                    <a:pt x="1877" y="2604"/>
                    <a:pt x="1877" y="2546"/>
                    <a:pt x="1877" y="2517"/>
                  </a:cubicBezTo>
                  <a:cubicBezTo>
                    <a:pt x="1877" y="2502"/>
                    <a:pt x="1877" y="2459"/>
                    <a:pt x="1863" y="2430"/>
                  </a:cubicBezTo>
                  <a:cubicBezTo>
                    <a:pt x="1863" y="2386"/>
                    <a:pt x="1848" y="2357"/>
                    <a:pt x="1819" y="2328"/>
                  </a:cubicBezTo>
                  <a:cubicBezTo>
                    <a:pt x="1775" y="2328"/>
                    <a:pt x="1717" y="2357"/>
                    <a:pt x="1659" y="2357"/>
                  </a:cubicBezTo>
                  <a:cubicBezTo>
                    <a:pt x="1586" y="2371"/>
                    <a:pt x="1513" y="2371"/>
                    <a:pt x="1426" y="2371"/>
                  </a:cubicBezTo>
                  <a:cubicBezTo>
                    <a:pt x="1295" y="2371"/>
                    <a:pt x="1164" y="2328"/>
                    <a:pt x="1063" y="2299"/>
                  </a:cubicBezTo>
                  <a:cubicBezTo>
                    <a:pt x="946" y="2255"/>
                    <a:pt x="859" y="2182"/>
                    <a:pt x="772" y="2110"/>
                  </a:cubicBezTo>
                  <a:cubicBezTo>
                    <a:pt x="684" y="2037"/>
                    <a:pt x="626" y="1935"/>
                    <a:pt x="568" y="1819"/>
                  </a:cubicBezTo>
                  <a:cubicBezTo>
                    <a:pt x="510" y="1717"/>
                    <a:pt x="495" y="1586"/>
                    <a:pt x="495" y="1441"/>
                  </a:cubicBezTo>
                  <a:cubicBezTo>
                    <a:pt x="495" y="1281"/>
                    <a:pt x="525" y="1150"/>
                    <a:pt x="568" y="1019"/>
                  </a:cubicBezTo>
                  <a:cubicBezTo>
                    <a:pt x="626" y="902"/>
                    <a:pt x="699" y="786"/>
                    <a:pt x="786" y="699"/>
                  </a:cubicBezTo>
                  <a:cubicBezTo>
                    <a:pt x="888" y="612"/>
                    <a:pt x="1004" y="539"/>
                    <a:pt x="1135" y="481"/>
                  </a:cubicBezTo>
                  <a:cubicBezTo>
                    <a:pt x="1266" y="423"/>
                    <a:pt x="1412" y="408"/>
                    <a:pt x="1572" y="408"/>
                  </a:cubicBezTo>
                  <a:cubicBezTo>
                    <a:pt x="1717" y="408"/>
                    <a:pt x="1848" y="423"/>
                    <a:pt x="1950" y="466"/>
                  </a:cubicBezTo>
                  <a:cubicBezTo>
                    <a:pt x="2081" y="495"/>
                    <a:pt x="2168" y="553"/>
                    <a:pt x="2270" y="626"/>
                  </a:cubicBezTo>
                  <a:cubicBezTo>
                    <a:pt x="2357" y="699"/>
                    <a:pt x="2415" y="786"/>
                    <a:pt x="2459" y="873"/>
                  </a:cubicBezTo>
                  <a:cubicBezTo>
                    <a:pt x="2517" y="990"/>
                    <a:pt x="2532" y="1077"/>
                    <a:pt x="2532" y="1208"/>
                  </a:cubicBezTo>
                  <a:cubicBezTo>
                    <a:pt x="2532" y="1353"/>
                    <a:pt x="2517" y="1455"/>
                    <a:pt x="2459" y="1557"/>
                  </a:cubicBezTo>
                  <a:cubicBezTo>
                    <a:pt x="2415" y="1644"/>
                    <a:pt x="2343" y="1673"/>
                    <a:pt x="2241" y="1673"/>
                  </a:cubicBezTo>
                  <a:lnTo>
                    <a:pt x="2212" y="1673"/>
                  </a:lnTo>
                  <a:cubicBezTo>
                    <a:pt x="2183" y="1659"/>
                    <a:pt x="2168" y="1659"/>
                    <a:pt x="2168" y="1659"/>
                  </a:cubicBezTo>
                  <a:lnTo>
                    <a:pt x="2241" y="1092"/>
                  </a:lnTo>
                  <a:lnTo>
                    <a:pt x="2241" y="1062"/>
                  </a:lnTo>
                  <a:lnTo>
                    <a:pt x="2241" y="1019"/>
                  </a:lnTo>
                  <a:cubicBezTo>
                    <a:pt x="2241" y="946"/>
                    <a:pt x="2197" y="888"/>
                    <a:pt x="2124" y="830"/>
                  </a:cubicBezTo>
                  <a:cubicBezTo>
                    <a:pt x="2052" y="772"/>
                    <a:pt x="1979" y="728"/>
                    <a:pt x="1877" y="713"/>
                  </a:cubicBezTo>
                  <a:cubicBezTo>
                    <a:pt x="1790" y="699"/>
                    <a:pt x="1688" y="684"/>
                    <a:pt x="1586" y="684"/>
                  </a:cubicBezTo>
                  <a:cubicBezTo>
                    <a:pt x="1484" y="684"/>
                    <a:pt x="1368" y="699"/>
                    <a:pt x="1281" y="742"/>
                  </a:cubicBezTo>
                  <a:cubicBezTo>
                    <a:pt x="1164" y="772"/>
                    <a:pt x="1106" y="815"/>
                    <a:pt x="1034" y="888"/>
                  </a:cubicBezTo>
                  <a:cubicBezTo>
                    <a:pt x="946" y="932"/>
                    <a:pt x="903" y="1033"/>
                    <a:pt x="859" y="1121"/>
                  </a:cubicBezTo>
                  <a:cubicBezTo>
                    <a:pt x="830" y="1208"/>
                    <a:pt x="801" y="1324"/>
                    <a:pt x="801" y="1441"/>
                  </a:cubicBezTo>
                  <a:cubicBezTo>
                    <a:pt x="801" y="1557"/>
                    <a:pt x="830" y="1644"/>
                    <a:pt x="859" y="1717"/>
                  </a:cubicBezTo>
                  <a:cubicBezTo>
                    <a:pt x="888" y="1804"/>
                    <a:pt x="932" y="1862"/>
                    <a:pt x="990" y="1921"/>
                  </a:cubicBezTo>
                  <a:cubicBezTo>
                    <a:pt x="1048" y="1950"/>
                    <a:pt x="1121" y="2008"/>
                    <a:pt x="1194" y="2022"/>
                  </a:cubicBezTo>
                  <a:cubicBezTo>
                    <a:pt x="1281" y="2051"/>
                    <a:pt x="1354" y="2066"/>
                    <a:pt x="1441" y="2066"/>
                  </a:cubicBezTo>
                  <a:cubicBezTo>
                    <a:pt x="1499" y="2066"/>
                    <a:pt x="1557" y="2060"/>
                    <a:pt x="1615" y="2060"/>
                  </a:cubicBezTo>
                  <a:cubicBezTo>
                    <a:pt x="1644" y="2060"/>
                    <a:pt x="1673" y="2061"/>
                    <a:pt x="1703" y="2066"/>
                  </a:cubicBezTo>
                  <a:cubicBezTo>
                    <a:pt x="1775" y="2037"/>
                    <a:pt x="1833" y="2008"/>
                    <a:pt x="1863" y="1993"/>
                  </a:cubicBezTo>
                  <a:cubicBezTo>
                    <a:pt x="1921" y="2037"/>
                    <a:pt x="1993" y="2066"/>
                    <a:pt x="2066" y="2081"/>
                  </a:cubicBezTo>
                  <a:cubicBezTo>
                    <a:pt x="2139" y="2095"/>
                    <a:pt x="2212" y="2095"/>
                    <a:pt x="2270" y="2095"/>
                  </a:cubicBezTo>
                  <a:cubicBezTo>
                    <a:pt x="2532" y="2095"/>
                    <a:pt x="2721" y="2008"/>
                    <a:pt x="2866" y="1862"/>
                  </a:cubicBezTo>
                  <a:cubicBezTo>
                    <a:pt x="2982" y="1702"/>
                    <a:pt x="3070" y="1484"/>
                    <a:pt x="3070" y="1208"/>
                  </a:cubicBezTo>
                  <a:cubicBezTo>
                    <a:pt x="3070" y="1019"/>
                    <a:pt x="3026" y="859"/>
                    <a:pt x="2953" y="713"/>
                  </a:cubicBezTo>
                  <a:cubicBezTo>
                    <a:pt x="2881" y="568"/>
                    <a:pt x="2779" y="437"/>
                    <a:pt x="2648" y="335"/>
                  </a:cubicBezTo>
                  <a:cubicBezTo>
                    <a:pt x="2517" y="248"/>
                    <a:pt x="2372" y="146"/>
                    <a:pt x="2197" y="103"/>
                  </a:cubicBezTo>
                  <a:cubicBezTo>
                    <a:pt x="2023" y="44"/>
                    <a:pt x="1833" y="1"/>
                    <a:pt x="1615" y="1"/>
                  </a:cubicBezTo>
                  <a:close/>
                </a:path>
              </a:pathLst>
            </a:custGeom>
            <a:solidFill>
              <a:srgbClr val="C4D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6456166" y="3185918"/>
              <a:ext cx="128368" cy="102016"/>
            </a:xfrm>
            <a:custGeom>
              <a:avLst/>
              <a:gdLst/>
              <a:ahLst/>
              <a:cxnLst/>
              <a:rect l="l" t="t" r="r" b="b"/>
              <a:pathLst>
                <a:path w="2270" h="1804" extrusionOk="0">
                  <a:moveTo>
                    <a:pt x="2270" y="0"/>
                  </a:moveTo>
                  <a:lnTo>
                    <a:pt x="1" y="1309"/>
                  </a:lnTo>
                  <a:lnTo>
                    <a:pt x="2270" y="1804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7FE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2"/>
          <p:cNvGrpSpPr/>
          <p:nvPr/>
        </p:nvGrpSpPr>
        <p:grpSpPr>
          <a:xfrm>
            <a:off x="2903612" y="966230"/>
            <a:ext cx="3336776" cy="3515840"/>
            <a:chOff x="2903612" y="966230"/>
            <a:chExt cx="3336776" cy="3515840"/>
          </a:xfrm>
        </p:grpSpPr>
        <p:grpSp>
          <p:nvGrpSpPr>
            <p:cNvPr id="352" name="Google Shape;352;p22"/>
            <p:cNvGrpSpPr/>
            <p:nvPr/>
          </p:nvGrpSpPr>
          <p:grpSpPr>
            <a:xfrm>
              <a:off x="2903612" y="966230"/>
              <a:ext cx="3336776" cy="3515840"/>
              <a:chOff x="3189980" y="852175"/>
              <a:chExt cx="3435371" cy="3619726"/>
            </a:xfrm>
          </p:grpSpPr>
          <p:sp>
            <p:nvSpPr>
              <p:cNvPr id="353" name="Google Shape;353;p22"/>
              <p:cNvSpPr/>
              <p:nvPr/>
            </p:nvSpPr>
            <p:spPr>
              <a:xfrm>
                <a:off x="4073650" y="4331602"/>
                <a:ext cx="240213" cy="140299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008" extrusionOk="0">
                    <a:moveTo>
                      <a:pt x="1702" y="0"/>
                    </a:moveTo>
                    <a:lnTo>
                      <a:pt x="1" y="655"/>
                    </a:lnTo>
                    <a:lnTo>
                      <a:pt x="481" y="2007"/>
                    </a:lnTo>
                    <a:lnTo>
                      <a:pt x="597" y="1964"/>
                    </a:lnTo>
                    <a:cubicBezTo>
                      <a:pt x="1092" y="1818"/>
                      <a:pt x="3055" y="1164"/>
                      <a:pt x="3317" y="946"/>
                    </a:cubicBezTo>
                    <a:cubicBezTo>
                      <a:pt x="3438" y="856"/>
                      <a:pt x="3308" y="828"/>
                      <a:pt x="3092" y="828"/>
                    </a:cubicBezTo>
                    <a:cubicBezTo>
                      <a:pt x="2712" y="828"/>
                      <a:pt x="2066" y="917"/>
                      <a:pt x="2066" y="917"/>
                    </a:cubicBez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715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4093982" y="4431445"/>
                <a:ext cx="57014" cy="3640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521" extrusionOk="0">
                    <a:moveTo>
                      <a:pt x="274" y="0"/>
                    </a:moveTo>
                    <a:cubicBezTo>
                      <a:pt x="182" y="0"/>
                      <a:pt x="89" y="20"/>
                      <a:pt x="1" y="55"/>
                    </a:cubicBezTo>
                    <a:lnTo>
                      <a:pt x="175" y="520"/>
                    </a:lnTo>
                    <a:lnTo>
                      <a:pt x="815" y="317"/>
                    </a:lnTo>
                    <a:cubicBezTo>
                      <a:pt x="742" y="200"/>
                      <a:pt x="611" y="84"/>
                      <a:pt x="451" y="26"/>
                    </a:cubicBezTo>
                    <a:cubicBezTo>
                      <a:pt x="394" y="8"/>
                      <a:pt x="334" y="0"/>
                      <a:pt x="274" y="0"/>
                    </a:cubicBezTo>
                    <a:close/>
                  </a:path>
                </a:pathLst>
              </a:custGeom>
              <a:solidFill>
                <a:srgbClr val="715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>
                <a:off x="4105161" y="4392528"/>
                <a:ext cx="203322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136" extrusionOk="0">
                    <a:moveTo>
                      <a:pt x="2909" y="1"/>
                    </a:moveTo>
                    <a:lnTo>
                      <a:pt x="2880" y="15"/>
                    </a:lnTo>
                    <a:lnTo>
                      <a:pt x="2778" y="59"/>
                    </a:lnTo>
                    <a:lnTo>
                      <a:pt x="2473" y="190"/>
                    </a:lnTo>
                    <a:cubicBezTo>
                      <a:pt x="2211" y="292"/>
                      <a:pt x="1848" y="437"/>
                      <a:pt x="1455" y="583"/>
                    </a:cubicBezTo>
                    <a:cubicBezTo>
                      <a:pt x="1296" y="642"/>
                      <a:pt x="1142" y="700"/>
                      <a:pt x="997" y="755"/>
                    </a:cubicBezTo>
                    <a:lnTo>
                      <a:pt x="997" y="755"/>
                    </a:lnTo>
                    <a:cubicBezTo>
                      <a:pt x="1146" y="702"/>
                      <a:pt x="1305" y="643"/>
                      <a:pt x="1470" y="583"/>
                    </a:cubicBezTo>
                    <a:cubicBezTo>
                      <a:pt x="1877" y="437"/>
                      <a:pt x="2240" y="292"/>
                      <a:pt x="2488" y="190"/>
                    </a:cubicBezTo>
                    <a:lnTo>
                      <a:pt x="2808" y="59"/>
                    </a:lnTo>
                    <a:lnTo>
                      <a:pt x="2895" y="15"/>
                    </a:lnTo>
                    <a:lnTo>
                      <a:pt x="2909" y="1"/>
                    </a:lnTo>
                    <a:close/>
                    <a:moveTo>
                      <a:pt x="997" y="755"/>
                    </a:moveTo>
                    <a:cubicBezTo>
                      <a:pt x="788" y="830"/>
                      <a:pt x="598" y="896"/>
                      <a:pt x="437" y="946"/>
                    </a:cubicBezTo>
                    <a:lnTo>
                      <a:pt x="131" y="1063"/>
                    </a:lnTo>
                    <a:lnTo>
                      <a:pt x="44" y="1092"/>
                    </a:lnTo>
                    <a:lnTo>
                      <a:pt x="1" y="1092"/>
                    </a:lnTo>
                    <a:lnTo>
                      <a:pt x="15" y="1135"/>
                    </a:lnTo>
                    <a:lnTo>
                      <a:pt x="117" y="1092"/>
                    </a:lnTo>
                    <a:lnTo>
                      <a:pt x="422" y="961"/>
                    </a:lnTo>
                    <a:cubicBezTo>
                      <a:pt x="587" y="909"/>
                      <a:pt x="783" y="836"/>
                      <a:pt x="997" y="755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4226105" y="4394624"/>
                <a:ext cx="2096" cy="1222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75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15" y="44"/>
                      <a:pt x="0" y="102"/>
                      <a:pt x="0" y="175"/>
                    </a:cubicBezTo>
                    <a:cubicBezTo>
                      <a:pt x="15" y="116"/>
                      <a:pt x="29" y="73"/>
                      <a:pt x="29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4213878" y="4395602"/>
                <a:ext cx="6218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89" h="132" extrusionOk="0">
                    <a:moveTo>
                      <a:pt x="59" y="1"/>
                    </a:moveTo>
                    <a:cubicBezTo>
                      <a:pt x="59" y="1"/>
                      <a:pt x="44" y="15"/>
                      <a:pt x="30" y="59"/>
                    </a:cubicBezTo>
                    <a:cubicBezTo>
                      <a:pt x="1" y="88"/>
                      <a:pt x="15" y="131"/>
                      <a:pt x="15" y="131"/>
                    </a:cubicBezTo>
                    <a:cubicBezTo>
                      <a:pt x="15" y="131"/>
                      <a:pt x="30" y="102"/>
                      <a:pt x="44" y="73"/>
                    </a:cubicBezTo>
                    <a:cubicBezTo>
                      <a:pt x="59" y="30"/>
                      <a:pt x="88" y="1"/>
                      <a:pt x="59" y="1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4204725" y="4391550"/>
                <a:ext cx="12297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176" h="59" extrusionOk="0">
                    <a:moveTo>
                      <a:pt x="175" y="0"/>
                    </a:moveTo>
                    <a:cubicBezTo>
                      <a:pt x="146" y="0"/>
                      <a:pt x="103" y="0"/>
                      <a:pt x="88" y="15"/>
                    </a:cubicBezTo>
                    <a:cubicBezTo>
                      <a:pt x="45" y="15"/>
                      <a:pt x="30" y="44"/>
                      <a:pt x="1" y="59"/>
                    </a:cubicBezTo>
                    <a:cubicBezTo>
                      <a:pt x="30" y="59"/>
                      <a:pt x="74" y="59"/>
                      <a:pt x="88" y="44"/>
                    </a:cubicBezTo>
                    <a:cubicBezTo>
                      <a:pt x="146" y="15"/>
                      <a:pt x="175" y="0"/>
                      <a:pt x="175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98647" y="4385471"/>
                <a:ext cx="1432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205" h="59" extrusionOk="0">
                    <a:moveTo>
                      <a:pt x="204" y="0"/>
                    </a:moveTo>
                    <a:cubicBezTo>
                      <a:pt x="175" y="0"/>
                      <a:pt x="132" y="15"/>
                      <a:pt x="102" y="29"/>
                    </a:cubicBezTo>
                    <a:cubicBezTo>
                      <a:pt x="99" y="25"/>
                      <a:pt x="93" y="24"/>
                      <a:pt x="85" y="24"/>
                    </a:cubicBezTo>
                    <a:cubicBezTo>
                      <a:pt x="65" y="24"/>
                      <a:pt x="33" y="37"/>
                      <a:pt x="1" y="58"/>
                    </a:cubicBezTo>
                    <a:lnTo>
                      <a:pt x="117" y="58"/>
                    </a:lnTo>
                    <a:cubicBezTo>
                      <a:pt x="146" y="58"/>
                      <a:pt x="190" y="29"/>
                      <a:pt x="204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095030" y="4430258"/>
                <a:ext cx="55966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34" extrusionOk="0">
                    <a:moveTo>
                      <a:pt x="29" y="59"/>
                    </a:moveTo>
                    <a:cubicBezTo>
                      <a:pt x="25" y="59"/>
                      <a:pt x="20" y="62"/>
                      <a:pt x="16" y="65"/>
                    </a:cubicBezTo>
                    <a:lnTo>
                      <a:pt x="16" y="65"/>
                    </a:lnTo>
                    <a:cubicBezTo>
                      <a:pt x="20" y="63"/>
                      <a:pt x="24" y="61"/>
                      <a:pt x="30" y="59"/>
                    </a:cubicBezTo>
                    <a:lnTo>
                      <a:pt x="30" y="59"/>
                    </a:lnTo>
                    <a:cubicBezTo>
                      <a:pt x="29" y="59"/>
                      <a:pt x="29" y="59"/>
                      <a:pt x="29" y="59"/>
                    </a:cubicBezTo>
                    <a:close/>
                    <a:moveTo>
                      <a:pt x="16" y="65"/>
                    </a:moveTo>
                    <a:cubicBezTo>
                      <a:pt x="6" y="69"/>
                      <a:pt x="0" y="72"/>
                      <a:pt x="0" y="72"/>
                    </a:cubicBezTo>
                    <a:cubicBezTo>
                      <a:pt x="5" y="72"/>
                      <a:pt x="10" y="68"/>
                      <a:pt x="16" y="65"/>
                    </a:cubicBezTo>
                    <a:close/>
                    <a:moveTo>
                      <a:pt x="131" y="28"/>
                    </a:moveTo>
                    <a:cubicBezTo>
                      <a:pt x="90" y="36"/>
                      <a:pt x="54" y="49"/>
                      <a:pt x="30" y="59"/>
                    </a:cubicBezTo>
                    <a:lnTo>
                      <a:pt x="30" y="59"/>
                    </a:lnTo>
                    <a:cubicBezTo>
                      <a:pt x="34" y="59"/>
                      <a:pt x="39" y="62"/>
                      <a:pt x="44" y="72"/>
                    </a:cubicBezTo>
                    <a:cubicBezTo>
                      <a:pt x="73" y="43"/>
                      <a:pt x="87" y="43"/>
                      <a:pt x="131" y="28"/>
                    </a:cubicBezTo>
                    <a:close/>
                    <a:moveTo>
                      <a:pt x="291" y="1"/>
                    </a:moveTo>
                    <a:cubicBezTo>
                      <a:pt x="237" y="1"/>
                      <a:pt x="183" y="10"/>
                      <a:pt x="131" y="28"/>
                    </a:cubicBezTo>
                    <a:cubicBezTo>
                      <a:pt x="173" y="22"/>
                      <a:pt x="218" y="19"/>
                      <a:pt x="263" y="19"/>
                    </a:cubicBezTo>
                    <a:cubicBezTo>
                      <a:pt x="327" y="19"/>
                      <a:pt x="391" y="26"/>
                      <a:pt x="451" y="43"/>
                    </a:cubicBezTo>
                    <a:cubicBezTo>
                      <a:pt x="567" y="86"/>
                      <a:pt x="655" y="145"/>
                      <a:pt x="727" y="232"/>
                    </a:cubicBezTo>
                    <a:cubicBezTo>
                      <a:pt x="738" y="239"/>
                      <a:pt x="747" y="247"/>
                      <a:pt x="755" y="256"/>
                    </a:cubicBezTo>
                    <a:lnTo>
                      <a:pt x="755" y="256"/>
                    </a:lnTo>
                    <a:cubicBezTo>
                      <a:pt x="647" y="100"/>
                      <a:pt x="471" y="1"/>
                      <a:pt x="291" y="1"/>
                    </a:cubicBezTo>
                    <a:close/>
                    <a:moveTo>
                      <a:pt x="755" y="256"/>
                    </a:moveTo>
                    <a:lnTo>
                      <a:pt x="755" y="256"/>
                    </a:lnTo>
                    <a:cubicBezTo>
                      <a:pt x="766" y="271"/>
                      <a:pt x="776" y="288"/>
                      <a:pt x="786" y="305"/>
                    </a:cubicBezTo>
                    <a:cubicBezTo>
                      <a:pt x="786" y="305"/>
                      <a:pt x="787" y="306"/>
                      <a:pt x="787" y="306"/>
                    </a:cubicBezTo>
                    <a:lnTo>
                      <a:pt x="787" y="306"/>
                    </a:lnTo>
                    <a:cubicBezTo>
                      <a:pt x="779" y="290"/>
                      <a:pt x="769" y="272"/>
                      <a:pt x="755" y="256"/>
                    </a:cubicBezTo>
                    <a:close/>
                    <a:moveTo>
                      <a:pt x="787" y="306"/>
                    </a:moveTo>
                    <a:cubicBezTo>
                      <a:pt x="792" y="316"/>
                      <a:pt x="796" y="325"/>
                      <a:pt x="800" y="334"/>
                    </a:cubicBezTo>
                    <a:cubicBezTo>
                      <a:pt x="800" y="320"/>
                      <a:pt x="800" y="319"/>
                      <a:pt x="787" y="306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088882" y="4380371"/>
                <a:ext cx="19424" cy="4988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7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31"/>
                      <a:pt x="74" y="233"/>
                      <a:pt x="132" y="364"/>
                    </a:cubicBezTo>
                    <a:cubicBezTo>
                      <a:pt x="161" y="495"/>
                      <a:pt x="219" y="597"/>
                      <a:pt x="277" y="713"/>
                    </a:cubicBezTo>
                    <a:cubicBezTo>
                      <a:pt x="234" y="582"/>
                      <a:pt x="204" y="466"/>
                      <a:pt x="146" y="349"/>
                    </a:cubicBezTo>
                    <a:cubicBezTo>
                      <a:pt x="103" y="233"/>
                      <a:pt x="59" y="102"/>
                      <a:pt x="1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162105" y="4422013"/>
                <a:ext cx="34586" cy="14323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05" extrusionOk="0">
                    <a:moveTo>
                      <a:pt x="495" y="1"/>
                    </a:moveTo>
                    <a:cubicBezTo>
                      <a:pt x="494" y="1"/>
                      <a:pt x="364" y="44"/>
                      <a:pt x="247" y="88"/>
                    </a:cubicBezTo>
                    <a:cubicBezTo>
                      <a:pt x="116" y="161"/>
                      <a:pt x="0" y="204"/>
                      <a:pt x="0" y="204"/>
                    </a:cubicBezTo>
                    <a:cubicBezTo>
                      <a:pt x="102" y="190"/>
                      <a:pt x="189" y="161"/>
                      <a:pt x="262" y="132"/>
                    </a:cubicBezTo>
                    <a:cubicBezTo>
                      <a:pt x="349" y="88"/>
                      <a:pt x="422" y="59"/>
                      <a:pt x="495" y="1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138699" y="4444511"/>
                <a:ext cx="5170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74" h="86" extrusionOk="0">
                    <a:moveTo>
                      <a:pt x="8" y="1"/>
                    </a:moveTo>
                    <a:cubicBezTo>
                      <a:pt x="3" y="1"/>
                      <a:pt x="1" y="4"/>
                      <a:pt x="1" y="13"/>
                    </a:cubicBezTo>
                    <a:lnTo>
                      <a:pt x="30" y="42"/>
                    </a:lnTo>
                    <a:lnTo>
                      <a:pt x="73" y="86"/>
                    </a:lnTo>
                    <a:cubicBezTo>
                      <a:pt x="73" y="86"/>
                      <a:pt x="73" y="42"/>
                      <a:pt x="44" y="28"/>
                    </a:cubicBezTo>
                    <a:cubicBezTo>
                      <a:pt x="34" y="18"/>
                      <a:pt x="17" y="1"/>
                      <a:pt x="8" y="1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125493" y="4436825"/>
                <a:ext cx="6149" cy="4611"/>
              </a:xfrm>
              <a:custGeom>
                <a:avLst/>
                <a:gdLst/>
                <a:ahLst/>
                <a:cxnLst/>
                <a:rect l="l" t="t" r="r" b="b"/>
                <a:pathLst>
                  <a:path w="88" h="66" extrusionOk="0">
                    <a:moveTo>
                      <a:pt x="5" y="1"/>
                    </a:moveTo>
                    <a:cubicBezTo>
                      <a:pt x="2" y="1"/>
                      <a:pt x="0" y="3"/>
                      <a:pt x="0" y="7"/>
                    </a:cubicBezTo>
                    <a:lnTo>
                      <a:pt x="44" y="51"/>
                    </a:lnTo>
                    <a:cubicBezTo>
                      <a:pt x="59" y="65"/>
                      <a:pt x="88" y="65"/>
                      <a:pt x="88" y="65"/>
                    </a:cubicBezTo>
                    <a:lnTo>
                      <a:pt x="59" y="21"/>
                    </a:lnTo>
                    <a:cubicBezTo>
                      <a:pt x="28" y="11"/>
                      <a:pt x="11" y="1"/>
                      <a:pt x="5" y="1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110541" y="4435847"/>
                <a:ext cx="8943" cy="1467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1" extrusionOk="0">
                    <a:moveTo>
                      <a:pt x="42" y="0"/>
                    </a:moveTo>
                    <a:cubicBezTo>
                      <a:pt x="19" y="0"/>
                      <a:pt x="1" y="11"/>
                      <a:pt x="11" y="21"/>
                    </a:cubicBezTo>
                    <a:lnTo>
                      <a:pt x="127" y="21"/>
                    </a:lnTo>
                    <a:cubicBezTo>
                      <a:pt x="127" y="21"/>
                      <a:pt x="113" y="6"/>
                      <a:pt x="69" y="6"/>
                    </a:cubicBezTo>
                    <a:cubicBezTo>
                      <a:pt x="61" y="2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101109" y="4436266"/>
                <a:ext cx="5170" cy="2096"/>
              </a:xfrm>
              <a:custGeom>
                <a:avLst/>
                <a:gdLst/>
                <a:ahLst/>
                <a:cxnLst/>
                <a:rect l="l" t="t" r="r" b="b"/>
                <a:pathLst>
                  <a:path w="74" h="30" extrusionOk="0">
                    <a:moveTo>
                      <a:pt x="44" y="0"/>
                    </a:moveTo>
                    <a:lnTo>
                      <a:pt x="0" y="15"/>
                    </a:lnTo>
                    <a:cubicBezTo>
                      <a:pt x="0" y="15"/>
                      <a:pt x="29" y="29"/>
                      <a:pt x="44" y="29"/>
                    </a:cubicBezTo>
                    <a:cubicBezTo>
                      <a:pt x="59" y="29"/>
                      <a:pt x="73" y="29"/>
                      <a:pt x="73" y="15"/>
                    </a:cubicBezTo>
                    <a:cubicBezTo>
                      <a:pt x="73" y="0"/>
                      <a:pt x="59" y="0"/>
                      <a:pt x="44" y="0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116340" y="4358991"/>
                <a:ext cx="8175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36" extrusionOk="0">
                    <a:moveTo>
                      <a:pt x="15" y="1"/>
                    </a:moveTo>
                    <a:cubicBezTo>
                      <a:pt x="1" y="1"/>
                      <a:pt x="1" y="88"/>
                      <a:pt x="15" y="176"/>
                    </a:cubicBezTo>
                    <a:cubicBezTo>
                      <a:pt x="44" y="263"/>
                      <a:pt x="73" y="336"/>
                      <a:pt x="88" y="336"/>
                    </a:cubicBezTo>
                    <a:cubicBezTo>
                      <a:pt x="117" y="336"/>
                      <a:pt x="117" y="248"/>
                      <a:pt x="88" y="161"/>
                    </a:cubicBezTo>
                    <a:cubicBezTo>
                      <a:pt x="73" y="74"/>
                      <a:pt x="44" y="1"/>
                      <a:pt x="15" y="1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125493" y="4407830"/>
                <a:ext cx="5170" cy="2096"/>
              </a:xfrm>
              <a:custGeom>
                <a:avLst/>
                <a:gdLst/>
                <a:ahLst/>
                <a:cxnLst/>
                <a:rect l="l" t="t" r="r" b="b"/>
                <a:pathLst>
                  <a:path w="74" h="30" extrusionOk="0">
                    <a:moveTo>
                      <a:pt x="73" y="0"/>
                    </a:moveTo>
                    <a:cubicBezTo>
                      <a:pt x="71" y="0"/>
                      <a:pt x="70" y="1"/>
                      <a:pt x="68" y="2"/>
                    </a:cubicBezTo>
                    <a:lnTo>
                      <a:pt x="68" y="2"/>
                    </a:lnTo>
                    <a:cubicBezTo>
                      <a:pt x="71" y="0"/>
                      <a:pt x="73" y="0"/>
                      <a:pt x="73" y="0"/>
                    </a:cubicBezTo>
                    <a:close/>
                    <a:moveTo>
                      <a:pt x="20" y="16"/>
                    </a:moveTo>
                    <a:cubicBezTo>
                      <a:pt x="7" y="16"/>
                      <a:pt x="0" y="29"/>
                      <a:pt x="0" y="29"/>
                    </a:cubicBezTo>
                    <a:lnTo>
                      <a:pt x="44" y="29"/>
                    </a:lnTo>
                    <a:cubicBezTo>
                      <a:pt x="34" y="20"/>
                      <a:pt x="26" y="16"/>
                      <a:pt x="20" y="16"/>
                    </a:cubicBezTo>
                    <a:close/>
                    <a:moveTo>
                      <a:pt x="68" y="2"/>
                    </a:moveTo>
                    <a:lnTo>
                      <a:pt x="68" y="2"/>
                    </a:lnTo>
                    <a:cubicBezTo>
                      <a:pt x="63" y="4"/>
                      <a:pt x="53" y="11"/>
                      <a:pt x="44" y="29"/>
                    </a:cubicBezTo>
                    <a:cubicBezTo>
                      <a:pt x="57" y="29"/>
                      <a:pt x="58" y="7"/>
                      <a:pt x="68" y="2"/>
                    </a:cubicBezTo>
                    <a:close/>
                  </a:path>
                </a:pathLst>
              </a:custGeom>
              <a:solidFill>
                <a:srgbClr val="4FD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9" name="Google Shape;369;p22"/>
              <p:cNvGrpSpPr/>
              <p:nvPr/>
            </p:nvGrpSpPr>
            <p:grpSpPr>
              <a:xfrm>
                <a:off x="3189980" y="852175"/>
                <a:ext cx="3435371" cy="3611114"/>
                <a:chOff x="3189980" y="852175"/>
                <a:chExt cx="3435371" cy="3611114"/>
              </a:xfrm>
            </p:grpSpPr>
            <p:sp>
              <p:nvSpPr>
                <p:cNvPr id="370" name="Google Shape;370;p22"/>
                <p:cNvSpPr/>
                <p:nvPr/>
              </p:nvSpPr>
              <p:spPr>
                <a:xfrm>
                  <a:off x="5551178" y="1926278"/>
                  <a:ext cx="199269" cy="20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2939" extrusionOk="0">
                      <a:moveTo>
                        <a:pt x="2226" y="1"/>
                      </a:moveTo>
                      <a:lnTo>
                        <a:pt x="2226" y="1"/>
                      </a:lnTo>
                      <a:cubicBezTo>
                        <a:pt x="2226" y="15"/>
                        <a:pt x="1" y="757"/>
                        <a:pt x="830" y="2939"/>
                      </a:cubicBezTo>
                      <a:cubicBezTo>
                        <a:pt x="830" y="2939"/>
                        <a:pt x="2851" y="2342"/>
                        <a:pt x="2226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2"/>
                <p:cNvSpPr/>
                <p:nvPr/>
              </p:nvSpPr>
              <p:spPr>
                <a:xfrm>
                  <a:off x="4812449" y="2346961"/>
                  <a:ext cx="144351" cy="148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2125" extrusionOk="0">
                      <a:moveTo>
                        <a:pt x="1673" y="1"/>
                      </a:moveTo>
                      <a:cubicBezTo>
                        <a:pt x="1673" y="1"/>
                        <a:pt x="0" y="466"/>
                        <a:pt x="553" y="2124"/>
                      </a:cubicBezTo>
                      <a:cubicBezTo>
                        <a:pt x="553" y="2124"/>
                        <a:pt x="2065" y="1746"/>
                        <a:pt x="1673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2"/>
                <p:cNvSpPr/>
                <p:nvPr/>
              </p:nvSpPr>
              <p:spPr>
                <a:xfrm>
                  <a:off x="3529997" y="1357960"/>
                  <a:ext cx="227706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1506" extrusionOk="0">
                      <a:moveTo>
                        <a:pt x="1449" y="0"/>
                      </a:moveTo>
                      <a:cubicBezTo>
                        <a:pt x="1032" y="0"/>
                        <a:pt x="547" y="123"/>
                        <a:pt x="1" y="455"/>
                      </a:cubicBezTo>
                      <a:cubicBezTo>
                        <a:pt x="1" y="477"/>
                        <a:pt x="724" y="1506"/>
                        <a:pt x="1846" y="1506"/>
                      </a:cubicBezTo>
                      <a:cubicBezTo>
                        <a:pt x="2266" y="1506"/>
                        <a:pt x="2743" y="1361"/>
                        <a:pt x="3259" y="964"/>
                      </a:cubicBezTo>
                      <a:cubicBezTo>
                        <a:pt x="3259" y="964"/>
                        <a:pt x="2618" y="0"/>
                        <a:pt x="1449" y="0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2"/>
                <p:cNvSpPr/>
                <p:nvPr/>
              </p:nvSpPr>
              <p:spPr>
                <a:xfrm>
                  <a:off x="3884654" y="2497530"/>
                  <a:ext cx="235811" cy="109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1567" extrusionOk="0">
                      <a:moveTo>
                        <a:pt x="1968" y="1"/>
                      </a:moveTo>
                      <a:cubicBezTo>
                        <a:pt x="1383" y="1"/>
                        <a:pt x="681" y="239"/>
                        <a:pt x="1" y="1060"/>
                      </a:cubicBezTo>
                      <a:cubicBezTo>
                        <a:pt x="1" y="1060"/>
                        <a:pt x="688" y="1567"/>
                        <a:pt x="1535" y="1567"/>
                      </a:cubicBezTo>
                      <a:cubicBezTo>
                        <a:pt x="2130" y="1567"/>
                        <a:pt x="2804" y="1316"/>
                        <a:pt x="3375" y="464"/>
                      </a:cubicBezTo>
                      <a:cubicBezTo>
                        <a:pt x="3375" y="464"/>
                        <a:pt x="2783" y="1"/>
                        <a:pt x="1968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2"/>
                <p:cNvSpPr/>
                <p:nvPr/>
              </p:nvSpPr>
              <p:spPr>
                <a:xfrm>
                  <a:off x="4272848" y="2647749"/>
                  <a:ext cx="161609" cy="15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2285" extrusionOk="0">
                      <a:moveTo>
                        <a:pt x="1120" y="1"/>
                      </a:moveTo>
                      <a:cubicBezTo>
                        <a:pt x="1120" y="1"/>
                        <a:pt x="0" y="961"/>
                        <a:pt x="1091" y="2284"/>
                      </a:cubicBezTo>
                      <a:cubicBezTo>
                        <a:pt x="1091" y="2270"/>
                        <a:pt x="2313" y="1164"/>
                        <a:pt x="1120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2"/>
                <p:cNvSpPr/>
                <p:nvPr/>
              </p:nvSpPr>
              <p:spPr>
                <a:xfrm>
                  <a:off x="5294129" y="852175"/>
                  <a:ext cx="274379" cy="28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7" h="4044" extrusionOk="0">
                      <a:moveTo>
                        <a:pt x="3098" y="1"/>
                      </a:moveTo>
                      <a:cubicBezTo>
                        <a:pt x="3069" y="15"/>
                        <a:pt x="0" y="1033"/>
                        <a:pt x="1164" y="4044"/>
                      </a:cubicBezTo>
                      <a:cubicBezTo>
                        <a:pt x="1164" y="4044"/>
                        <a:pt x="3927" y="3215"/>
                        <a:pt x="3098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2"/>
                <p:cNvSpPr/>
                <p:nvPr/>
              </p:nvSpPr>
              <p:spPr>
                <a:xfrm>
                  <a:off x="5194006" y="889765"/>
                  <a:ext cx="160142" cy="158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270" extrusionOk="0">
                      <a:moveTo>
                        <a:pt x="1171" y="1"/>
                      </a:moveTo>
                      <a:cubicBezTo>
                        <a:pt x="1171" y="1"/>
                        <a:pt x="1" y="1157"/>
                        <a:pt x="1215" y="2270"/>
                      </a:cubicBezTo>
                      <a:cubicBezTo>
                        <a:pt x="1215" y="2270"/>
                        <a:pt x="2291" y="1266"/>
                        <a:pt x="1171" y="1"/>
                      </a:cubicBezTo>
                      <a:cubicBezTo>
                        <a:pt x="1171" y="1"/>
                        <a:pt x="1171" y="1"/>
                        <a:pt x="1171" y="1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2"/>
                <p:cNvSpPr/>
                <p:nvPr/>
              </p:nvSpPr>
              <p:spPr>
                <a:xfrm>
                  <a:off x="6422030" y="1942138"/>
                  <a:ext cx="157627" cy="7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027" extrusionOk="0">
                      <a:moveTo>
                        <a:pt x="1029" y="0"/>
                      </a:moveTo>
                      <a:cubicBezTo>
                        <a:pt x="734" y="0"/>
                        <a:pt x="390" y="91"/>
                        <a:pt x="1" y="341"/>
                      </a:cubicBezTo>
                      <a:lnTo>
                        <a:pt x="1" y="341"/>
                      </a:lnTo>
                      <a:cubicBezTo>
                        <a:pt x="1" y="341"/>
                        <a:pt x="1" y="340"/>
                        <a:pt x="1" y="340"/>
                      </a:cubicBezTo>
                      <a:lnTo>
                        <a:pt x="1" y="340"/>
                      </a:lnTo>
                      <a:cubicBezTo>
                        <a:pt x="1" y="340"/>
                        <a:pt x="1" y="341"/>
                        <a:pt x="1" y="341"/>
                      </a:cubicBezTo>
                      <a:cubicBezTo>
                        <a:pt x="1" y="341"/>
                        <a:pt x="1" y="341"/>
                        <a:pt x="1" y="341"/>
                      </a:cubicBezTo>
                      <a:lnTo>
                        <a:pt x="1" y="341"/>
                      </a:lnTo>
                      <a:cubicBezTo>
                        <a:pt x="17" y="357"/>
                        <a:pt x="514" y="1026"/>
                        <a:pt x="1270" y="1026"/>
                      </a:cubicBezTo>
                      <a:cubicBezTo>
                        <a:pt x="1564" y="1026"/>
                        <a:pt x="1896" y="926"/>
                        <a:pt x="2255" y="646"/>
                      </a:cubicBezTo>
                      <a:cubicBezTo>
                        <a:pt x="2255" y="646"/>
                        <a:pt x="1817" y="0"/>
                        <a:pt x="1029" y="0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2"/>
                <p:cNvSpPr/>
                <p:nvPr/>
              </p:nvSpPr>
              <p:spPr>
                <a:xfrm>
                  <a:off x="5664017" y="985276"/>
                  <a:ext cx="101661" cy="101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456" extrusionOk="0">
                      <a:moveTo>
                        <a:pt x="844" y="1"/>
                      </a:moveTo>
                      <a:cubicBezTo>
                        <a:pt x="829" y="1"/>
                        <a:pt x="0" y="626"/>
                        <a:pt x="669" y="1455"/>
                      </a:cubicBezTo>
                      <a:cubicBezTo>
                        <a:pt x="669" y="1455"/>
                        <a:pt x="1454" y="903"/>
                        <a:pt x="844" y="1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2"/>
                <p:cNvSpPr/>
                <p:nvPr/>
              </p:nvSpPr>
              <p:spPr>
                <a:xfrm>
                  <a:off x="3908060" y="1160090"/>
                  <a:ext cx="256143" cy="24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550" extrusionOk="0">
                      <a:moveTo>
                        <a:pt x="1280" y="0"/>
                      </a:moveTo>
                      <a:lnTo>
                        <a:pt x="1280" y="0"/>
                      </a:lnTo>
                      <a:cubicBezTo>
                        <a:pt x="1280" y="1"/>
                        <a:pt x="0" y="2386"/>
                        <a:pt x="2458" y="3549"/>
                      </a:cubicBezTo>
                      <a:cubicBezTo>
                        <a:pt x="2458" y="3549"/>
                        <a:pt x="3665" y="1440"/>
                        <a:pt x="1280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2"/>
                <p:cNvSpPr/>
                <p:nvPr/>
              </p:nvSpPr>
              <p:spPr>
                <a:xfrm>
                  <a:off x="4197668" y="1566590"/>
                  <a:ext cx="154483" cy="3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4771" extrusionOk="0">
                      <a:moveTo>
                        <a:pt x="713" y="0"/>
                      </a:moveTo>
                      <a:lnTo>
                        <a:pt x="0" y="262"/>
                      </a:lnTo>
                      <a:lnTo>
                        <a:pt x="349" y="2371"/>
                      </a:lnTo>
                      <a:cubicBezTo>
                        <a:pt x="393" y="2371"/>
                        <a:pt x="407" y="2385"/>
                        <a:pt x="436" y="2400"/>
                      </a:cubicBezTo>
                      <a:cubicBezTo>
                        <a:pt x="553" y="2443"/>
                        <a:pt x="640" y="2516"/>
                        <a:pt x="713" y="2603"/>
                      </a:cubicBezTo>
                      <a:cubicBezTo>
                        <a:pt x="829" y="2734"/>
                        <a:pt x="931" y="2880"/>
                        <a:pt x="1018" y="3025"/>
                      </a:cubicBezTo>
                      <a:lnTo>
                        <a:pt x="1382" y="3534"/>
                      </a:lnTo>
                      <a:cubicBezTo>
                        <a:pt x="1644" y="3898"/>
                        <a:pt x="1862" y="4232"/>
                        <a:pt x="2022" y="4480"/>
                      </a:cubicBezTo>
                      <a:cubicBezTo>
                        <a:pt x="2094" y="4596"/>
                        <a:pt x="2167" y="4698"/>
                        <a:pt x="2211" y="4771"/>
                      </a:cubicBezTo>
                      <a:lnTo>
                        <a:pt x="1774" y="3360"/>
                      </a:lnTo>
                      <a:cubicBezTo>
                        <a:pt x="1716" y="3272"/>
                        <a:pt x="1658" y="3185"/>
                        <a:pt x="1600" y="3112"/>
                      </a:cubicBezTo>
                      <a:cubicBezTo>
                        <a:pt x="1425" y="2923"/>
                        <a:pt x="1222" y="2763"/>
                        <a:pt x="1004" y="2633"/>
                      </a:cubicBezTo>
                      <a:cubicBezTo>
                        <a:pt x="785" y="2502"/>
                        <a:pt x="582" y="2327"/>
                        <a:pt x="436" y="2109"/>
                      </a:cubicBezTo>
                      <a:cubicBezTo>
                        <a:pt x="407" y="2036"/>
                        <a:pt x="364" y="1964"/>
                        <a:pt x="349" y="1891"/>
                      </a:cubicBezTo>
                      <a:lnTo>
                        <a:pt x="349" y="1804"/>
                      </a:lnTo>
                      <a:cubicBezTo>
                        <a:pt x="393" y="1891"/>
                        <a:pt x="422" y="2007"/>
                        <a:pt x="480" y="2094"/>
                      </a:cubicBezTo>
                      <a:cubicBezTo>
                        <a:pt x="625" y="2298"/>
                        <a:pt x="829" y="2473"/>
                        <a:pt x="1047" y="2603"/>
                      </a:cubicBezTo>
                      <a:cubicBezTo>
                        <a:pt x="1265" y="2734"/>
                        <a:pt x="1454" y="2894"/>
                        <a:pt x="1644" y="3098"/>
                      </a:cubicBezTo>
                      <a:cubicBezTo>
                        <a:pt x="1673" y="3127"/>
                        <a:pt x="1716" y="3185"/>
                        <a:pt x="1731" y="3229"/>
                      </a:cubicBez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2"/>
                <p:cNvSpPr/>
                <p:nvPr/>
              </p:nvSpPr>
              <p:spPr>
                <a:xfrm>
                  <a:off x="4111240" y="2378472"/>
                  <a:ext cx="274449" cy="228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8" h="3274" extrusionOk="0">
                      <a:moveTo>
                        <a:pt x="1" y="1"/>
                      </a:moveTo>
                      <a:lnTo>
                        <a:pt x="15" y="73"/>
                      </a:lnTo>
                      <a:cubicBezTo>
                        <a:pt x="132" y="466"/>
                        <a:pt x="219" y="815"/>
                        <a:pt x="263" y="1092"/>
                      </a:cubicBezTo>
                      <a:cubicBezTo>
                        <a:pt x="277" y="1222"/>
                        <a:pt x="292" y="1324"/>
                        <a:pt x="306" y="1397"/>
                      </a:cubicBezTo>
                      <a:lnTo>
                        <a:pt x="306" y="1455"/>
                      </a:lnTo>
                      <a:lnTo>
                        <a:pt x="554" y="1702"/>
                      </a:lnTo>
                      <a:lnTo>
                        <a:pt x="2851" y="2779"/>
                      </a:lnTo>
                      <a:cubicBezTo>
                        <a:pt x="2822" y="2677"/>
                        <a:pt x="2764" y="2560"/>
                        <a:pt x="2691" y="2459"/>
                      </a:cubicBezTo>
                      <a:cubicBezTo>
                        <a:pt x="2488" y="2051"/>
                        <a:pt x="2255" y="1761"/>
                        <a:pt x="2270" y="1746"/>
                      </a:cubicBezTo>
                      <a:lnTo>
                        <a:pt x="2270" y="1746"/>
                      </a:lnTo>
                      <a:cubicBezTo>
                        <a:pt x="2328" y="1804"/>
                        <a:pt x="2401" y="1848"/>
                        <a:pt x="2444" y="1921"/>
                      </a:cubicBezTo>
                      <a:cubicBezTo>
                        <a:pt x="2633" y="2197"/>
                        <a:pt x="2808" y="2488"/>
                        <a:pt x="2924" y="2822"/>
                      </a:cubicBezTo>
                      <a:lnTo>
                        <a:pt x="3928" y="3273"/>
                      </a:lnTo>
                      <a:cubicBezTo>
                        <a:pt x="3913" y="3040"/>
                        <a:pt x="3870" y="2793"/>
                        <a:pt x="3782" y="2575"/>
                      </a:cubicBezTo>
                      <a:cubicBezTo>
                        <a:pt x="3710" y="2400"/>
                        <a:pt x="3622" y="2211"/>
                        <a:pt x="3477" y="2051"/>
                      </a:cubicBezTo>
                      <a:lnTo>
                        <a:pt x="1814" y="1515"/>
                      </a:lnTo>
                      <a:lnTo>
                        <a:pt x="1814" y="1515"/>
                      </a:lnTo>
                      <a:cubicBezTo>
                        <a:pt x="1855" y="1549"/>
                        <a:pt x="2019" y="1835"/>
                        <a:pt x="2241" y="2110"/>
                      </a:cubicBezTo>
                      <a:cubicBezTo>
                        <a:pt x="2517" y="2430"/>
                        <a:pt x="2793" y="2633"/>
                        <a:pt x="2764" y="2633"/>
                      </a:cubicBezTo>
                      <a:cubicBezTo>
                        <a:pt x="2546" y="2502"/>
                        <a:pt x="2372" y="2342"/>
                        <a:pt x="2212" y="2139"/>
                      </a:cubicBezTo>
                      <a:cubicBezTo>
                        <a:pt x="2037" y="1964"/>
                        <a:pt x="1892" y="1746"/>
                        <a:pt x="1804" y="1513"/>
                      </a:cubicBezTo>
                      <a:cubicBezTo>
                        <a:pt x="1805" y="1513"/>
                        <a:pt x="1805" y="1512"/>
                        <a:pt x="1805" y="1512"/>
                      </a:cubicBezTo>
                      <a:lnTo>
                        <a:pt x="1805" y="1512"/>
                      </a:lnTo>
                      <a:lnTo>
                        <a:pt x="1814" y="1515"/>
                      </a:lnTo>
                      <a:lnTo>
                        <a:pt x="1814" y="1515"/>
                      </a:lnTo>
                      <a:cubicBezTo>
                        <a:pt x="1811" y="1513"/>
                        <a:pt x="1809" y="1511"/>
                        <a:pt x="1807" y="1511"/>
                      </a:cubicBezTo>
                      <a:cubicBezTo>
                        <a:pt x="1806" y="1511"/>
                        <a:pt x="1806" y="1512"/>
                        <a:pt x="1805" y="1512"/>
                      </a:cubicBezTo>
                      <a:lnTo>
                        <a:pt x="1805" y="1512"/>
                      </a:lnTo>
                      <a:lnTo>
                        <a:pt x="1223" y="132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2"/>
                <p:cNvSpPr/>
                <p:nvPr/>
              </p:nvSpPr>
              <p:spPr>
                <a:xfrm>
                  <a:off x="3875501" y="2115274"/>
                  <a:ext cx="189068" cy="28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4132" extrusionOk="0">
                      <a:moveTo>
                        <a:pt x="102" y="1"/>
                      </a:moveTo>
                      <a:lnTo>
                        <a:pt x="1659" y="2648"/>
                      </a:lnTo>
                      <a:lnTo>
                        <a:pt x="1" y="2721"/>
                      </a:lnTo>
                      <a:cubicBezTo>
                        <a:pt x="277" y="2764"/>
                        <a:pt x="524" y="2837"/>
                        <a:pt x="786" y="2910"/>
                      </a:cubicBezTo>
                      <a:cubicBezTo>
                        <a:pt x="946" y="2968"/>
                        <a:pt x="1121" y="3011"/>
                        <a:pt x="1295" y="3084"/>
                      </a:cubicBezTo>
                      <a:cubicBezTo>
                        <a:pt x="1411" y="3142"/>
                        <a:pt x="1542" y="3215"/>
                        <a:pt x="1673" y="3317"/>
                      </a:cubicBezTo>
                      <a:cubicBezTo>
                        <a:pt x="1688" y="3331"/>
                        <a:pt x="1717" y="3346"/>
                        <a:pt x="1746" y="3361"/>
                      </a:cubicBezTo>
                      <a:lnTo>
                        <a:pt x="2022" y="3361"/>
                      </a:lnTo>
                      <a:lnTo>
                        <a:pt x="2706" y="4131"/>
                      </a:lnTo>
                      <a:cubicBezTo>
                        <a:pt x="2648" y="3870"/>
                        <a:pt x="2575" y="3550"/>
                        <a:pt x="2502" y="3201"/>
                      </a:cubicBezTo>
                      <a:cubicBezTo>
                        <a:pt x="2429" y="2982"/>
                        <a:pt x="2386" y="2779"/>
                        <a:pt x="2342" y="2619"/>
                      </a:cubicBezTo>
                      <a:lnTo>
                        <a:pt x="2313" y="2590"/>
                      </a:lnTo>
                      <a:lnTo>
                        <a:pt x="1324" y="961"/>
                      </a:lnTo>
                      <a:cubicBezTo>
                        <a:pt x="1164" y="815"/>
                        <a:pt x="975" y="641"/>
                        <a:pt x="757" y="466"/>
                      </a:cubicBezTo>
                      <a:cubicBezTo>
                        <a:pt x="524" y="277"/>
                        <a:pt x="292" y="103"/>
                        <a:pt x="102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2"/>
                <p:cNvSpPr/>
                <p:nvPr/>
              </p:nvSpPr>
              <p:spPr>
                <a:xfrm>
                  <a:off x="4360254" y="2165091"/>
                  <a:ext cx="336424" cy="66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9455" extrusionOk="0">
                      <a:moveTo>
                        <a:pt x="3209" y="4431"/>
                      </a:moveTo>
                      <a:cubicBezTo>
                        <a:pt x="3231" y="4431"/>
                        <a:pt x="3252" y="4433"/>
                        <a:pt x="3273" y="4436"/>
                      </a:cubicBezTo>
                      <a:cubicBezTo>
                        <a:pt x="3374" y="4466"/>
                        <a:pt x="3447" y="4524"/>
                        <a:pt x="3491" y="4596"/>
                      </a:cubicBezTo>
                      <a:cubicBezTo>
                        <a:pt x="3549" y="4669"/>
                        <a:pt x="3593" y="4742"/>
                        <a:pt x="3622" y="4829"/>
                      </a:cubicBezTo>
                      <a:cubicBezTo>
                        <a:pt x="3738" y="5149"/>
                        <a:pt x="3782" y="5454"/>
                        <a:pt x="3825" y="5760"/>
                      </a:cubicBezTo>
                      <a:cubicBezTo>
                        <a:pt x="3840" y="6051"/>
                        <a:pt x="3840" y="6342"/>
                        <a:pt x="3811" y="6618"/>
                      </a:cubicBezTo>
                      <a:cubicBezTo>
                        <a:pt x="3767" y="6865"/>
                        <a:pt x="3709" y="7113"/>
                        <a:pt x="3636" y="7345"/>
                      </a:cubicBezTo>
                      <a:cubicBezTo>
                        <a:pt x="3549" y="7709"/>
                        <a:pt x="3389" y="8029"/>
                        <a:pt x="3185" y="8349"/>
                      </a:cubicBezTo>
                      <a:cubicBezTo>
                        <a:pt x="3127" y="8436"/>
                        <a:pt x="3083" y="8509"/>
                        <a:pt x="3011" y="8581"/>
                      </a:cubicBezTo>
                      <a:cubicBezTo>
                        <a:pt x="2982" y="8611"/>
                        <a:pt x="2967" y="8625"/>
                        <a:pt x="2923" y="8654"/>
                      </a:cubicBezTo>
                      <a:cubicBezTo>
                        <a:pt x="2953" y="8611"/>
                        <a:pt x="2967" y="8596"/>
                        <a:pt x="2982" y="8552"/>
                      </a:cubicBezTo>
                      <a:cubicBezTo>
                        <a:pt x="3025" y="8509"/>
                        <a:pt x="3069" y="8436"/>
                        <a:pt x="3142" y="8320"/>
                      </a:cubicBezTo>
                      <a:cubicBezTo>
                        <a:pt x="3331" y="8014"/>
                        <a:pt x="3491" y="7694"/>
                        <a:pt x="3593" y="7345"/>
                      </a:cubicBezTo>
                      <a:cubicBezTo>
                        <a:pt x="3665" y="7113"/>
                        <a:pt x="3709" y="6865"/>
                        <a:pt x="3738" y="6618"/>
                      </a:cubicBezTo>
                      <a:cubicBezTo>
                        <a:pt x="3767" y="6327"/>
                        <a:pt x="3767" y="6051"/>
                        <a:pt x="3752" y="5760"/>
                      </a:cubicBezTo>
                      <a:cubicBezTo>
                        <a:pt x="3738" y="5454"/>
                        <a:pt x="3651" y="5149"/>
                        <a:pt x="3549" y="4844"/>
                      </a:cubicBezTo>
                      <a:cubicBezTo>
                        <a:pt x="3534" y="4785"/>
                        <a:pt x="3491" y="4713"/>
                        <a:pt x="3447" y="4625"/>
                      </a:cubicBezTo>
                      <a:cubicBezTo>
                        <a:pt x="3403" y="4553"/>
                        <a:pt x="3331" y="4524"/>
                        <a:pt x="3258" y="4480"/>
                      </a:cubicBezTo>
                      <a:cubicBezTo>
                        <a:pt x="3240" y="4476"/>
                        <a:pt x="3221" y="4475"/>
                        <a:pt x="3201" y="4475"/>
                      </a:cubicBezTo>
                      <a:cubicBezTo>
                        <a:pt x="3143" y="4475"/>
                        <a:pt x="3083" y="4491"/>
                        <a:pt x="3040" y="4524"/>
                      </a:cubicBezTo>
                      <a:cubicBezTo>
                        <a:pt x="2967" y="4582"/>
                        <a:pt x="2909" y="4640"/>
                        <a:pt x="2880" y="4713"/>
                      </a:cubicBezTo>
                      <a:cubicBezTo>
                        <a:pt x="2502" y="5236"/>
                        <a:pt x="2298" y="5876"/>
                        <a:pt x="2313" y="6531"/>
                      </a:cubicBezTo>
                      <a:cubicBezTo>
                        <a:pt x="2313" y="6662"/>
                        <a:pt x="2327" y="6822"/>
                        <a:pt x="2356" y="6967"/>
                      </a:cubicBezTo>
                      <a:cubicBezTo>
                        <a:pt x="2371" y="7083"/>
                        <a:pt x="2400" y="7229"/>
                        <a:pt x="2473" y="7345"/>
                      </a:cubicBezTo>
                      <a:cubicBezTo>
                        <a:pt x="2516" y="7389"/>
                        <a:pt x="2545" y="7432"/>
                        <a:pt x="2604" y="7476"/>
                      </a:cubicBezTo>
                      <a:cubicBezTo>
                        <a:pt x="2638" y="7493"/>
                        <a:pt x="2672" y="7500"/>
                        <a:pt x="2703" y="7500"/>
                      </a:cubicBezTo>
                      <a:cubicBezTo>
                        <a:pt x="2725" y="7500"/>
                        <a:pt x="2745" y="7497"/>
                        <a:pt x="2763" y="7491"/>
                      </a:cubicBezTo>
                      <a:cubicBezTo>
                        <a:pt x="2880" y="7447"/>
                        <a:pt x="2967" y="7374"/>
                        <a:pt x="3025" y="7287"/>
                      </a:cubicBezTo>
                      <a:cubicBezTo>
                        <a:pt x="3127" y="7127"/>
                        <a:pt x="3229" y="6938"/>
                        <a:pt x="3258" y="6749"/>
                      </a:cubicBezTo>
                      <a:cubicBezTo>
                        <a:pt x="3302" y="6603"/>
                        <a:pt x="3302" y="6429"/>
                        <a:pt x="3273" y="6284"/>
                      </a:cubicBezTo>
                      <a:cubicBezTo>
                        <a:pt x="3258" y="6167"/>
                        <a:pt x="3229" y="6036"/>
                        <a:pt x="3185" y="5905"/>
                      </a:cubicBezTo>
                      <a:lnTo>
                        <a:pt x="3185" y="5905"/>
                      </a:lnTo>
                      <a:cubicBezTo>
                        <a:pt x="3243" y="6036"/>
                        <a:pt x="3273" y="6167"/>
                        <a:pt x="3302" y="6284"/>
                      </a:cubicBezTo>
                      <a:cubicBezTo>
                        <a:pt x="3316" y="6458"/>
                        <a:pt x="3316" y="6603"/>
                        <a:pt x="3273" y="6763"/>
                      </a:cubicBezTo>
                      <a:cubicBezTo>
                        <a:pt x="3243" y="6967"/>
                        <a:pt x="3171" y="7156"/>
                        <a:pt x="3040" y="7331"/>
                      </a:cubicBezTo>
                      <a:cubicBezTo>
                        <a:pt x="2967" y="7432"/>
                        <a:pt x="2880" y="7505"/>
                        <a:pt x="2749" y="7563"/>
                      </a:cubicBezTo>
                      <a:cubicBezTo>
                        <a:pt x="2719" y="7569"/>
                        <a:pt x="2689" y="7573"/>
                        <a:pt x="2660" y="7573"/>
                      </a:cubicBezTo>
                      <a:cubicBezTo>
                        <a:pt x="2618" y="7573"/>
                        <a:pt x="2579" y="7566"/>
                        <a:pt x="2545" y="7549"/>
                      </a:cubicBezTo>
                      <a:cubicBezTo>
                        <a:pt x="2502" y="7505"/>
                        <a:pt x="2444" y="7447"/>
                        <a:pt x="2400" y="7403"/>
                      </a:cubicBezTo>
                      <a:cubicBezTo>
                        <a:pt x="2356" y="7272"/>
                        <a:pt x="2298" y="7142"/>
                        <a:pt x="2284" y="6996"/>
                      </a:cubicBezTo>
                      <a:cubicBezTo>
                        <a:pt x="2254" y="6851"/>
                        <a:pt x="2240" y="6705"/>
                        <a:pt x="2240" y="6560"/>
                      </a:cubicBezTo>
                      <a:cubicBezTo>
                        <a:pt x="2225" y="5891"/>
                        <a:pt x="2429" y="5236"/>
                        <a:pt x="2822" y="4684"/>
                      </a:cubicBezTo>
                      <a:cubicBezTo>
                        <a:pt x="2880" y="4611"/>
                        <a:pt x="2938" y="4538"/>
                        <a:pt x="3011" y="4495"/>
                      </a:cubicBezTo>
                      <a:cubicBezTo>
                        <a:pt x="3066" y="4450"/>
                        <a:pt x="3139" y="4431"/>
                        <a:pt x="3209" y="4431"/>
                      </a:cubicBezTo>
                      <a:close/>
                      <a:moveTo>
                        <a:pt x="1513" y="0"/>
                      </a:moveTo>
                      <a:lnTo>
                        <a:pt x="1556" y="539"/>
                      </a:lnTo>
                      <a:cubicBezTo>
                        <a:pt x="1585" y="1091"/>
                        <a:pt x="1644" y="1848"/>
                        <a:pt x="1673" y="2691"/>
                      </a:cubicBezTo>
                      <a:cubicBezTo>
                        <a:pt x="1687" y="3084"/>
                        <a:pt x="1673" y="3491"/>
                        <a:pt x="1644" y="3869"/>
                      </a:cubicBezTo>
                      <a:cubicBezTo>
                        <a:pt x="1600" y="4204"/>
                        <a:pt x="1513" y="4509"/>
                        <a:pt x="1382" y="4800"/>
                      </a:cubicBezTo>
                      <a:cubicBezTo>
                        <a:pt x="1295" y="5004"/>
                        <a:pt x="1193" y="5178"/>
                        <a:pt x="1033" y="5367"/>
                      </a:cubicBezTo>
                      <a:cubicBezTo>
                        <a:pt x="989" y="5411"/>
                        <a:pt x="945" y="5469"/>
                        <a:pt x="916" y="5484"/>
                      </a:cubicBezTo>
                      <a:cubicBezTo>
                        <a:pt x="887" y="5513"/>
                        <a:pt x="873" y="5527"/>
                        <a:pt x="858" y="5527"/>
                      </a:cubicBezTo>
                      <a:cubicBezTo>
                        <a:pt x="873" y="5484"/>
                        <a:pt x="916" y="5454"/>
                        <a:pt x="931" y="5440"/>
                      </a:cubicBezTo>
                      <a:lnTo>
                        <a:pt x="0" y="5149"/>
                      </a:lnTo>
                      <a:lnTo>
                        <a:pt x="0" y="5149"/>
                      </a:lnTo>
                      <a:cubicBezTo>
                        <a:pt x="262" y="5454"/>
                        <a:pt x="407" y="5818"/>
                        <a:pt x="422" y="6211"/>
                      </a:cubicBezTo>
                      <a:lnTo>
                        <a:pt x="422" y="6342"/>
                      </a:lnTo>
                      <a:lnTo>
                        <a:pt x="1571" y="6865"/>
                      </a:lnTo>
                      <a:lnTo>
                        <a:pt x="1804" y="7185"/>
                      </a:lnTo>
                      <a:cubicBezTo>
                        <a:pt x="1760" y="6996"/>
                        <a:pt x="1745" y="6793"/>
                        <a:pt x="1760" y="6603"/>
                      </a:cubicBezTo>
                      <a:cubicBezTo>
                        <a:pt x="1804" y="6254"/>
                        <a:pt x="1876" y="5891"/>
                        <a:pt x="1978" y="5556"/>
                      </a:cubicBezTo>
                      <a:cubicBezTo>
                        <a:pt x="2036" y="5367"/>
                        <a:pt x="2094" y="5164"/>
                        <a:pt x="2124" y="4960"/>
                      </a:cubicBezTo>
                      <a:cubicBezTo>
                        <a:pt x="2167" y="4742"/>
                        <a:pt x="2196" y="4524"/>
                        <a:pt x="2196" y="4306"/>
                      </a:cubicBezTo>
                      <a:cubicBezTo>
                        <a:pt x="2225" y="3869"/>
                        <a:pt x="2196" y="3433"/>
                        <a:pt x="2153" y="3011"/>
                      </a:cubicBezTo>
                      <a:cubicBezTo>
                        <a:pt x="2109" y="2618"/>
                        <a:pt x="2036" y="2269"/>
                        <a:pt x="2007" y="1964"/>
                      </a:cubicBezTo>
                      <a:cubicBezTo>
                        <a:pt x="1964" y="1673"/>
                        <a:pt x="1934" y="1411"/>
                        <a:pt x="1920" y="1251"/>
                      </a:cubicBezTo>
                      <a:cubicBezTo>
                        <a:pt x="1920" y="1179"/>
                        <a:pt x="1891" y="1106"/>
                        <a:pt x="1891" y="1048"/>
                      </a:cubicBezTo>
                      <a:lnTo>
                        <a:pt x="1891" y="975"/>
                      </a:lnTo>
                      <a:cubicBezTo>
                        <a:pt x="1891" y="1004"/>
                        <a:pt x="1920" y="1019"/>
                        <a:pt x="1920" y="1048"/>
                      </a:cubicBezTo>
                      <a:cubicBezTo>
                        <a:pt x="1920" y="1106"/>
                        <a:pt x="1934" y="1179"/>
                        <a:pt x="1949" y="1251"/>
                      </a:cubicBezTo>
                      <a:cubicBezTo>
                        <a:pt x="1993" y="1440"/>
                        <a:pt x="2022" y="1673"/>
                        <a:pt x="2080" y="1964"/>
                      </a:cubicBezTo>
                      <a:cubicBezTo>
                        <a:pt x="2138" y="2255"/>
                        <a:pt x="2182" y="2618"/>
                        <a:pt x="2240" y="3011"/>
                      </a:cubicBezTo>
                      <a:cubicBezTo>
                        <a:pt x="2298" y="3447"/>
                        <a:pt x="2313" y="3884"/>
                        <a:pt x="2298" y="4320"/>
                      </a:cubicBezTo>
                      <a:cubicBezTo>
                        <a:pt x="2284" y="4538"/>
                        <a:pt x="2254" y="4785"/>
                        <a:pt x="2211" y="5004"/>
                      </a:cubicBezTo>
                      <a:cubicBezTo>
                        <a:pt x="2167" y="5222"/>
                        <a:pt x="2109" y="5411"/>
                        <a:pt x="2065" y="5614"/>
                      </a:cubicBezTo>
                      <a:cubicBezTo>
                        <a:pt x="1949" y="5949"/>
                        <a:pt x="1876" y="6284"/>
                        <a:pt x="1847" y="6647"/>
                      </a:cubicBezTo>
                      <a:cubicBezTo>
                        <a:pt x="1818" y="6851"/>
                        <a:pt x="1818" y="7069"/>
                        <a:pt x="1862" y="7272"/>
                      </a:cubicBezTo>
                      <a:lnTo>
                        <a:pt x="3534" y="9454"/>
                      </a:lnTo>
                      <a:cubicBezTo>
                        <a:pt x="3563" y="9410"/>
                        <a:pt x="3636" y="9381"/>
                        <a:pt x="3709" y="9309"/>
                      </a:cubicBezTo>
                      <a:cubicBezTo>
                        <a:pt x="3912" y="9105"/>
                        <a:pt x="4102" y="8901"/>
                        <a:pt x="4232" y="8683"/>
                      </a:cubicBezTo>
                      <a:cubicBezTo>
                        <a:pt x="4465" y="8363"/>
                        <a:pt x="4625" y="8000"/>
                        <a:pt x="4712" y="7622"/>
                      </a:cubicBezTo>
                      <a:cubicBezTo>
                        <a:pt x="4814" y="7142"/>
                        <a:pt x="4814" y="6647"/>
                        <a:pt x="4712" y="6196"/>
                      </a:cubicBezTo>
                      <a:cubicBezTo>
                        <a:pt x="4581" y="5702"/>
                        <a:pt x="4305" y="5295"/>
                        <a:pt x="4072" y="4931"/>
                      </a:cubicBezTo>
                      <a:cubicBezTo>
                        <a:pt x="3840" y="4567"/>
                        <a:pt x="3578" y="4233"/>
                        <a:pt x="3418" y="3942"/>
                      </a:cubicBezTo>
                      <a:cubicBezTo>
                        <a:pt x="3287" y="3724"/>
                        <a:pt x="3200" y="3506"/>
                        <a:pt x="3127" y="3273"/>
                      </a:cubicBezTo>
                      <a:lnTo>
                        <a:pt x="2967" y="3084"/>
                      </a:lnTo>
                      <a:lnTo>
                        <a:pt x="1513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2"/>
                <p:cNvSpPr/>
                <p:nvPr/>
              </p:nvSpPr>
              <p:spPr>
                <a:xfrm>
                  <a:off x="4581740" y="2394752"/>
                  <a:ext cx="518366" cy="465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66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3" y="219"/>
                        <a:pt x="175" y="422"/>
                        <a:pt x="292" y="597"/>
                      </a:cubicBezTo>
                      <a:cubicBezTo>
                        <a:pt x="452" y="888"/>
                        <a:pt x="684" y="1222"/>
                        <a:pt x="946" y="1586"/>
                      </a:cubicBezTo>
                      <a:cubicBezTo>
                        <a:pt x="1193" y="1949"/>
                        <a:pt x="1470" y="2357"/>
                        <a:pt x="1601" y="2895"/>
                      </a:cubicBezTo>
                      <a:cubicBezTo>
                        <a:pt x="1702" y="3360"/>
                        <a:pt x="1702" y="3869"/>
                        <a:pt x="1601" y="4349"/>
                      </a:cubicBezTo>
                      <a:cubicBezTo>
                        <a:pt x="1499" y="4727"/>
                        <a:pt x="1339" y="5091"/>
                        <a:pt x="1106" y="5411"/>
                      </a:cubicBezTo>
                      <a:cubicBezTo>
                        <a:pt x="946" y="5629"/>
                        <a:pt x="757" y="5833"/>
                        <a:pt x="553" y="5993"/>
                      </a:cubicBezTo>
                      <a:cubicBezTo>
                        <a:pt x="481" y="6051"/>
                        <a:pt x="408" y="6094"/>
                        <a:pt x="379" y="6123"/>
                      </a:cubicBezTo>
                      <a:lnTo>
                        <a:pt x="364" y="6153"/>
                      </a:lnTo>
                      <a:lnTo>
                        <a:pt x="597" y="6458"/>
                      </a:lnTo>
                      <a:cubicBezTo>
                        <a:pt x="626" y="6516"/>
                        <a:pt x="670" y="6545"/>
                        <a:pt x="684" y="6603"/>
                      </a:cubicBezTo>
                      <a:cubicBezTo>
                        <a:pt x="728" y="6618"/>
                        <a:pt x="772" y="6633"/>
                        <a:pt x="830" y="6647"/>
                      </a:cubicBezTo>
                      <a:cubicBezTo>
                        <a:pt x="888" y="6657"/>
                        <a:pt x="943" y="6662"/>
                        <a:pt x="996" y="6662"/>
                      </a:cubicBezTo>
                      <a:cubicBezTo>
                        <a:pt x="1101" y="6662"/>
                        <a:pt x="1198" y="6642"/>
                        <a:pt x="1295" y="6603"/>
                      </a:cubicBezTo>
                      <a:cubicBezTo>
                        <a:pt x="1470" y="6531"/>
                        <a:pt x="1630" y="6385"/>
                        <a:pt x="1761" y="6225"/>
                      </a:cubicBezTo>
                      <a:cubicBezTo>
                        <a:pt x="1906" y="6022"/>
                        <a:pt x="2022" y="5789"/>
                        <a:pt x="2124" y="5556"/>
                      </a:cubicBezTo>
                      <a:cubicBezTo>
                        <a:pt x="2255" y="5309"/>
                        <a:pt x="2415" y="5062"/>
                        <a:pt x="2575" y="4815"/>
                      </a:cubicBezTo>
                      <a:cubicBezTo>
                        <a:pt x="2982" y="4291"/>
                        <a:pt x="3491" y="3840"/>
                        <a:pt x="4044" y="3491"/>
                      </a:cubicBezTo>
                      <a:cubicBezTo>
                        <a:pt x="4669" y="3127"/>
                        <a:pt x="5324" y="2953"/>
                        <a:pt x="5862" y="2691"/>
                      </a:cubicBezTo>
                      <a:cubicBezTo>
                        <a:pt x="6124" y="2589"/>
                        <a:pt x="6371" y="2444"/>
                        <a:pt x="6618" y="2255"/>
                      </a:cubicBezTo>
                      <a:cubicBezTo>
                        <a:pt x="6807" y="2109"/>
                        <a:pt x="6996" y="1935"/>
                        <a:pt x="7127" y="1731"/>
                      </a:cubicBezTo>
                      <a:cubicBezTo>
                        <a:pt x="7316" y="1426"/>
                        <a:pt x="7418" y="1062"/>
                        <a:pt x="7389" y="699"/>
                      </a:cubicBezTo>
                      <a:cubicBezTo>
                        <a:pt x="7389" y="626"/>
                        <a:pt x="7375" y="553"/>
                        <a:pt x="7360" y="466"/>
                      </a:cubicBezTo>
                      <a:lnTo>
                        <a:pt x="5062" y="2793"/>
                      </a:lnTo>
                      <a:cubicBezTo>
                        <a:pt x="4746" y="3124"/>
                        <a:pt x="4322" y="3287"/>
                        <a:pt x="3895" y="3287"/>
                      </a:cubicBezTo>
                      <a:cubicBezTo>
                        <a:pt x="3478" y="3287"/>
                        <a:pt x="3059" y="3131"/>
                        <a:pt x="2735" y="2822"/>
                      </a:cubicBezTo>
                      <a:lnTo>
                        <a:pt x="2720" y="279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2"/>
                <p:cNvSpPr/>
                <p:nvPr/>
              </p:nvSpPr>
              <p:spPr>
                <a:xfrm>
                  <a:off x="4353128" y="3337779"/>
                  <a:ext cx="763190" cy="89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3" h="12770" extrusionOk="0">
                      <a:moveTo>
                        <a:pt x="4480" y="3593"/>
                      </a:moveTo>
                      <a:cubicBezTo>
                        <a:pt x="4553" y="3593"/>
                        <a:pt x="4611" y="3636"/>
                        <a:pt x="4654" y="3680"/>
                      </a:cubicBezTo>
                      <a:cubicBezTo>
                        <a:pt x="4683" y="3738"/>
                        <a:pt x="4698" y="3811"/>
                        <a:pt x="4698" y="3869"/>
                      </a:cubicBezTo>
                      <a:cubicBezTo>
                        <a:pt x="4669" y="4014"/>
                        <a:pt x="4640" y="4160"/>
                        <a:pt x="4596" y="4291"/>
                      </a:cubicBezTo>
                      <a:cubicBezTo>
                        <a:pt x="4524" y="4538"/>
                        <a:pt x="4436" y="4829"/>
                        <a:pt x="4320" y="5120"/>
                      </a:cubicBezTo>
                      <a:cubicBezTo>
                        <a:pt x="4087" y="5745"/>
                        <a:pt x="3796" y="6341"/>
                        <a:pt x="3433" y="6909"/>
                      </a:cubicBezTo>
                      <a:cubicBezTo>
                        <a:pt x="3244" y="7200"/>
                        <a:pt x="3055" y="7461"/>
                        <a:pt x="2836" y="7738"/>
                      </a:cubicBezTo>
                      <a:cubicBezTo>
                        <a:pt x="2778" y="7810"/>
                        <a:pt x="2720" y="7869"/>
                        <a:pt x="2662" y="7941"/>
                      </a:cubicBezTo>
                      <a:cubicBezTo>
                        <a:pt x="2618" y="8014"/>
                        <a:pt x="2560" y="8072"/>
                        <a:pt x="2502" y="8116"/>
                      </a:cubicBezTo>
                      <a:cubicBezTo>
                        <a:pt x="2473" y="8159"/>
                        <a:pt x="2429" y="8174"/>
                        <a:pt x="2400" y="8189"/>
                      </a:cubicBezTo>
                      <a:cubicBezTo>
                        <a:pt x="2378" y="8203"/>
                        <a:pt x="2353" y="8210"/>
                        <a:pt x="2329" y="8210"/>
                      </a:cubicBezTo>
                      <a:cubicBezTo>
                        <a:pt x="2306" y="8210"/>
                        <a:pt x="2284" y="8203"/>
                        <a:pt x="2269" y="8189"/>
                      </a:cubicBezTo>
                      <a:cubicBezTo>
                        <a:pt x="2226" y="8174"/>
                        <a:pt x="2196" y="8145"/>
                        <a:pt x="2182" y="8101"/>
                      </a:cubicBezTo>
                      <a:cubicBezTo>
                        <a:pt x="2153" y="8058"/>
                        <a:pt x="2138" y="8029"/>
                        <a:pt x="2138" y="7970"/>
                      </a:cubicBezTo>
                      <a:cubicBezTo>
                        <a:pt x="2138" y="7898"/>
                        <a:pt x="2153" y="7810"/>
                        <a:pt x="2182" y="7738"/>
                      </a:cubicBezTo>
                      <a:lnTo>
                        <a:pt x="2226" y="7520"/>
                      </a:lnTo>
                      <a:cubicBezTo>
                        <a:pt x="2269" y="7374"/>
                        <a:pt x="2298" y="7243"/>
                        <a:pt x="2356" y="7112"/>
                      </a:cubicBezTo>
                      <a:cubicBezTo>
                        <a:pt x="2429" y="6880"/>
                        <a:pt x="2546" y="6647"/>
                        <a:pt x="2647" y="6414"/>
                      </a:cubicBezTo>
                      <a:cubicBezTo>
                        <a:pt x="2807" y="6080"/>
                        <a:pt x="2996" y="5760"/>
                        <a:pt x="3215" y="5469"/>
                      </a:cubicBezTo>
                      <a:cubicBezTo>
                        <a:pt x="3287" y="5352"/>
                        <a:pt x="3360" y="5280"/>
                        <a:pt x="3389" y="5222"/>
                      </a:cubicBezTo>
                      <a:cubicBezTo>
                        <a:pt x="3418" y="5192"/>
                        <a:pt x="3433" y="5178"/>
                        <a:pt x="3462" y="5149"/>
                      </a:cubicBezTo>
                      <a:lnTo>
                        <a:pt x="3462" y="5149"/>
                      </a:lnTo>
                      <a:cubicBezTo>
                        <a:pt x="3447" y="5192"/>
                        <a:pt x="3433" y="5207"/>
                        <a:pt x="3418" y="5251"/>
                      </a:cubicBezTo>
                      <a:cubicBezTo>
                        <a:pt x="3375" y="5294"/>
                        <a:pt x="3316" y="5382"/>
                        <a:pt x="3244" y="5483"/>
                      </a:cubicBezTo>
                      <a:cubicBezTo>
                        <a:pt x="3055" y="5789"/>
                        <a:pt x="2865" y="6094"/>
                        <a:pt x="2706" y="6429"/>
                      </a:cubicBezTo>
                      <a:cubicBezTo>
                        <a:pt x="2589" y="6661"/>
                        <a:pt x="2502" y="6880"/>
                        <a:pt x="2429" y="7112"/>
                      </a:cubicBezTo>
                      <a:cubicBezTo>
                        <a:pt x="2400" y="7243"/>
                        <a:pt x="2342" y="7374"/>
                        <a:pt x="2298" y="7520"/>
                      </a:cubicBezTo>
                      <a:lnTo>
                        <a:pt x="2255" y="7738"/>
                      </a:lnTo>
                      <a:cubicBezTo>
                        <a:pt x="2226" y="7810"/>
                        <a:pt x="2211" y="7883"/>
                        <a:pt x="2211" y="7956"/>
                      </a:cubicBezTo>
                      <a:cubicBezTo>
                        <a:pt x="2211" y="8029"/>
                        <a:pt x="2255" y="8087"/>
                        <a:pt x="2298" y="8116"/>
                      </a:cubicBezTo>
                      <a:cubicBezTo>
                        <a:pt x="2319" y="8124"/>
                        <a:pt x="2339" y="8128"/>
                        <a:pt x="2359" y="8128"/>
                      </a:cubicBezTo>
                      <a:cubicBezTo>
                        <a:pt x="2409" y="8128"/>
                        <a:pt x="2456" y="8104"/>
                        <a:pt x="2487" y="8072"/>
                      </a:cubicBezTo>
                      <a:cubicBezTo>
                        <a:pt x="2546" y="8014"/>
                        <a:pt x="2589" y="7956"/>
                        <a:pt x="2647" y="7883"/>
                      </a:cubicBezTo>
                      <a:cubicBezTo>
                        <a:pt x="2706" y="7825"/>
                        <a:pt x="2764" y="7752"/>
                        <a:pt x="2793" y="7680"/>
                      </a:cubicBezTo>
                      <a:cubicBezTo>
                        <a:pt x="3011" y="7418"/>
                        <a:pt x="3215" y="7141"/>
                        <a:pt x="3389" y="6851"/>
                      </a:cubicBezTo>
                      <a:cubicBezTo>
                        <a:pt x="3753" y="6283"/>
                        <a:pt x="4044" y="5702"/>
                        <a:pt x="4291" y="5091"/>
                      </a:cubicBezTo>
                      <a:cubicBezTo>
                        <a:pt x="4393" y="4785"/>
                        <a:pt x="4480" y="4523"/>
                        <a:pt x="4553" y="4262"/>
                      </a:cubicBezTo>
                      <a:cubicBezTo>
                        <a:pt x="4596" y="4131"/>
                        <a:pt x="4625" y="4014"/>
                        <a:pt x="4625" y="3884"/>
                      </a:cubicBezTo>
                      <a:cubicBezTo>
                        <a:pt x="4625" y="3825"/>
                        <a:pt x="4611" y="3767"/>
                        <a:pt x="4596" y="3724"/>
                      </a:cubicBezTo>
                      <a:cubicBezTo>
                        <a:pt x="4553" y="3680"/>
                        <a:pt x="4524" y="3651"/>
                        <a:pt x="4465" y="3651"/>
                      </a:cubicBezTo>
                      <a:cubicBezTo>
                        <a:pt x="4364" y="3665"/>
                        <a:pt x="4262" y="3724"/>
                        <a:pt x="4218" y="3796"/>
                      </a:cubicBezTo>
                      <a:cubicBezTo>
                        <a:pt x="4145" y="3869"/>
                        <a:pt x="4087" y="3956"/>
                        <a:pt x="4029" y="4029"/>
                      </a:cubicBezTo>
                      <a:lnTo>
                        <a:pt x="3738" y="4393"/>
                      </a:lnTo>
                      <a:cubicBezTo>
                        <a:pt x="3665" y="4480"/>
                        <a:pt x="3593" y="4553"/>
                        <a:pt x="3564" y="4625"/>
                      </a:cubicBezTo>
                      <a:cubicBezTo>
                        <a:pt x="3535" y="4669"/>
                        <a:pt x="3520" y="4683"/>
                        <a:pt x="3491" y="4698"/>
                      </a:cubicBezTo>
                      <a:cubicBezTo>
                        <a:pt x="3505" y="4669"/>
                        <a:pt x="3520" y="4640"/>
                        <a:pt x="3535" y="4611"/>
                      </a:cubicBezTo>
                      <a:cubicBezTo>
                        <a:pt x="3578" y="4553"/>
                        <a:pt x="3651" y="4465"/>
                        <a:pt x="3724" y="4378"/>
                      </a:cubicBezTo>
                      <a:cubicBezTo>
                        <a:pt x="3796" y="4276"/>
                        <a:pt x="3898" y="4131"/>
                        <a:pt x="4014" y="4014"/>
                      </a:cubicBezTo>
                      <a:cubicBezTo>
                        <a:pt x="4073" y="3942"/>
                        <a:pt x="4145" y="3869"/>
                        <a:pt x="4189" y="3767"/>
                      </a:cubicBezTo>
                      <a:cubicBezTo>
                        <a:pt x="4233" y="3738"/>
                        <a:pt x="4262" y="3680"/>
                        <a:pt x="4320" y="3651"/>
                      </a:cubicBezTo>
                      <a:cubicBezTo>
                        <a:pt x="4378" y="3607"/>
                        <a:pt x="4436" y="3593"/>
                        <a:pt x="4480" y="3593"/>
                      </a:cubicBezTo>
                      <a:close/>
                      <a:moveTo>
                        <a:pt x="8421" y="7127"/>
                      </a:moveTo>
                      <a:lnTo>
                        <a:pt x="8421" y="7200"/>
                      </a:lnTo>
                      <a:cubicBezTo>
                        <a:pt x="8421" y="7229"/>
                        <a:pt x="8421" y="7301"/>
                        <a:pt x="8392" y="7389"/>
                      </a:cubicBezTo>
                      <a:cubicBezTo>
                        <a:pt x="8363" y="7636"/>
                        <a:pt x="8305" y="7883"/>
                        <a:pt x="8232" y="8101"/>
                      </a:cubicBezTo>
                      <a:cubicBezTo>
                        <a:pt x="7970" y="8887"/>
                        <a:pt x="7549" y="9570"/>
                        <a:pt x="6923" y="10123"/>
                      </a:cubicBezTo>
                      <a:cubicBezTo>
                        <a:pt x="6560" y="10428"/>
                        <a:pt x="6196" y="10690"/>
                        <a:pt x="5847" y="10923"/>
                      </a:cubicBezTo>
                      <a:cubicBezTo>
                        <a:pt x="5556" y="11126"/>
                        <a:pt x="5294" y="11359"/>
                        <a:pt x="5047" y="11635"/>
                      </a:cubicBezTo>
                      <a:cubicBezTo>
                        <a:pt x="4887" y="11810"/>
                        <a:pt x="4756" y="12014"/>
                        <a:pt x="4654" y="12232"/>
                      </a:cubicBezTo>
                      <a:cubicBezTo>
                        <a:pt x="4582" y="12392"/>
                        <a:pt x="4553" y="12479"/>
                        <a:pt x="4538" y="12479"/>
                      </a:cubicBezTo>
                      <a:cubicBezTo>
                        <a:pt x="4538" y="12464"/>
                        <a:pt x="4538" y="12435"/>
                        <a:pt x="4567" y="12406"/>
                      </a:cubicBezTo>
                      <a:cubicBezTo>
                        <a:pt x="4582" y="12334"/>
                        <a:pt x="4596" y="12290"/>
                        <a:pt x="4640" y="12232"/>
                      </a:cubicBezTo>
                      <a:cubicBezTo>
                        <a:pt x="4727" y="12014"/>
                        <a:pt x="4873" y="11795"/>
                        <a:pt x="5033" y="11606"/>
                      </a:cubicBezTo>
                      <a:cubicBezTo>
                        <a:pt x="5265" y="11345"/>
                        <a:pt x="5542" y="11083"/>
                        <a:pt x="5832" y="10879"/>
                      </a:cubicBezTo>
                      <a:cubicBezTo>
                        <a:pt x="6167" y="10632"/>
                        <a:pt x="6545" y="10399"/>
                        <a:pt x="6894" y="10079"/>
                      </a:cubicBezTo>
                      <a:cubicBezTo>
                        <a:pt x="7665" y="9381"/>
                        <a:pt x="8203" y="8436"/>
                        <a:pt x="8363" y="7389"/>
                      </a:cubicBezTo>
                      <a:cubicBezTo>
                        <a:pt x="8392" y="7229"/>
                        <a:pt x="8392" y="7127"/>
                        <a:pt x="8421" y="7127"/>
                      </a:cubicBezTo>
                      <a:close/>
                      <a:moveTo>
                        <a:pt x="1426" y="12654"/>
                      </a:moveTo>
                      <a:lnTo>
                        <a:pt x="1411" y="12668"/>
                      </a:lnTo>
                      <a:cubicBezTo>
                        <a:pt x="1411" y="12654"/>
                        <a:pt x="1426" y="12654"/>
                        <a:pt x="1426" y="12654"/>
                      </a:cubicBezTo>
                      <a:close/>
                      <a:moveTo>
                        <a:pt x="7418" y="0"/>
                      </a:moveTo>
                      <a:cubicBezTo>
                        <a:pt x="7374" y="58"/>
                        <a:pt x="7345" y="131"/>
                        <a:pt x="7272" y="233"/>
                      </a:cubicBezTo>
                      <a:cubicBezTo>
                        <a:pt x="6981" y="698"/>
                        <a:pt x="6632" y="1135"/>
                        <a:pt x="6240" y="1542"/>
                      </a:cubicBezTo>
                      <a:cubicBezTo>
                        <a:pt x="5745" y="2051"/>
                        <a:pt x="5091" y="2575"/>
                        <a:pt x="4378" y="3200"/>
                      </a:cubicBezTo>
                      <a:cubicBezTo>
                        <a:pt x="4014" y="3520"/>
                        <a:pt x="3651" y="3854"/>
                        <a:pt x="3331" y="4218"/>
                      </a:cubicBezTo>
                      <a:cubicBezTo>
                        <a:pt x="3287" y="4262"/>
                        <a:pt x="3229" y="4305"/>
                        <a:pt x="3200" y="4363"/>
                      </a:cubicBezTo>
                      <a:lnTo>
                        <a:pt x="3069" y="4509"/>
                      </a:lnTo>
                      <a:cubicBezTo>
                        <a:pt x="2996" y="4596"/>
                        <a:pt x="2909" y="4698"/>
                        <a:pt x="2807" y="4814"/>
                      </a:cubicBezTo>
                      <a:cubicBezTo>
                        <a:pt x="2662" y="5033"/>
                        <a:pt x="2502" y="5236"/>
                        <a:pt x="2356" y="5469"/>
                      </a:cubicBezTo>
                      <a:cubicBezTo>
                        <a:pt x="1818" y="6327"/>
                        <a:pt x="1397" y="7243"/>
                        <a:pt x="1091" y="8218"/>
                      </a:cubicBezTo>
                      <a:cubicBezTo>
                        <a:pt x="829" y="8988"/>
                        <a:pt x="611" y="9788"/>
                        <a:pt x="437" y="10617"/>
                      </a:cubicBezTo>
                      <a:cubicBezTo>
                        <a:pt x="291" y="11301"/>
                        <a:pt x="175" y="11868"/>
                        <a:pt x="102" y="12246"/>
                      </a:cubicBezTo>
                      <a:cubicBezTo>
                        <a:pt x="73" y="12435"/>
                        <a:pt x="29" y="12595"/>
                        <a:pt x="15" y="12697"/>
                      </a:cubicBezTo>
                      <a:cubicBezTo>
                        <a:pt x="15" y="12741"/>
                        <a:pt x="0" y="12755"/>
                        <a:pt x="0" y="12770"/>
                      </a:cubicBezTo>
                      <a:lnTo>
                        <a:pt x="10923" y="12770"/>
                      </a:lnTo>
                      <a:lnTo>
                        <a:pt x="8247" y="6705"/>
                      </a:lnTo>
                      <a:cubicBezTo>
                        <a:pt x="7752" y="5571"/>
                        <a:pt x="7476" y="4378"/>
                        <a:pt x="7374" y="3156"/>
                      </a:cubicBezTo>
                      <a:cubicBezTo>
                        <a:pt x="7301" y="3433"/>
                        <a:pt x="7229" y="3796"/>
                        <a:pt x="7127" y="4233"/>
                      </a:cubicBezTo>
                      <a:cubicBezTo>
                        <a:pt x="6880" y="5192"/>
                        <a:pt x="6560" y="6516"/>
                        <a:pt x="6196" y="7999"/>
                      </a:cubicBezTo>
                      <a:cubicBezTo>
                        <a:pt x="6036" y="8683"/>
                        <a:pt x="5774" y="9352"/>
                        <a:pt x="5425" y="9992"/>
                      </a:cubicBezTo>
                      <a:cubicBezTo>
                        <a:pt x="5294" y="10268"/>
                        <a:pt x="5105" y="10516"/>
                        <a:pt x="4887" y="10763"/>
                      </a:cubicBezTo>
                      <a:cubicBezTo>
                        <a:pt x="4683" y="10981"/>
                        <a:pt x="4480" y="11156"/>
                        <a:pt x="4305" y="11316"/>
                      </a:cubicBezTo>
                      <a:cubicBezTo>
                        <a:pt x="4145" y="11461"/>
                        <a:pt x="4000" y="11650"/>
                        <a:pt x="3884" y="11825"/>
                      </a:cubicBezTo>
                      <a:cubicBezTo>
                        <a:pt x="3796" y="11970"/>
                        <a:pt x="3738" y="12145"/>
                        <a:pt x="3724" y="12305"/>
                      </a:cubicBezTo>
                      <a:cubicBezTo>
                        <a:pt x="3709" y="12450"/>
                        <a:pt x="3709" y="12595"/>
                        <a:pt x="3753" y="12726"/>
                      </a:cubicBezTo>
                      <a:cubicBezTo>
                        <a:pt x="3738" y="12683"/>
                        <a:pt x="3724" y="12654"/>
                        <a:pt x="3724" y="12610"/>
                      </a:cubicBezTo>
                      <a:cubicBezTo>
                        <a:pt x="3709" y="12508"/>
                        <a:pt x="3680" y="12392"/>
                        <a:pt x="3709" y="12290"/>
                      </a:cubicBezTo>
                      <a:cubicBezTo>
                        <a:pt x="3724" y="12115"/>
                        <a:pt x="3782" y="11955"/>
                        <a:pt x="3869" y="11810"/>
                      </a:cubicBezTo>
                      <a:cubicBezTo>
                        <a:pt x="3971" y="11606"/>
                        <a:pt x="4131" y="11446"/>
                        <a:pt x="4291" y="11286"/>
                      </a:cubicBezTo>
                      <a:cubicBezTo>
                        <a:pt x="4465" y="11097"/>
                        <a:pt x="4669" y="10923"/>
                        <a:pt x="4843" y="10705"/>
                      </a:cubicBezTo>
                      <a:cubicBezTo>
                        <a:pt x="5047" y="10472"/>
                        <a:pt x="5236" y="10210"/>
                        <a:pt x="5382" y="9934"/>
                      </a:cubicBezTo>
                      <a:cubicBezTo>
                        <a:pt x="5702" y="9308"/>
                        <a:pt x="5963" y="8654"/>
                        <a:pt x="6123" y="7956"/>
                      </a:cubicBezTo>
                      <a:cubicBezTo>
                        <a:pt x="6487" y="6487"/>
                        <a:pt x="6836" y="5163"/>
                        <a:pt x="7069" y="4189"/>
                      </a:cubicBezTo>
                      <a:cubicBezTo>
                        <a:pt x="7200" y="3724"/>
                        <a:pt x="7287" y="3345"/>
                        <a:pt x="7360" y="3055"/>
                      </a:cubicBezTo>
                      <a:cubicBezTo>
                        <a:pt x="7345" y="2836"/>
                        <a:pt x="7345" y="2618"/>
                        <a:pt x="7345" y="2400"/>
                      </a:cubicBezTo>
                      <a:lnTo>
                        <a:pt x="7345" y="1237"/>
                      </a:lnTo>
                      <a:lnTo>
                        <a:pt x="7345" y="1106"/>
                      </a:lnTo>
                      <a:lnTo>
                        <a:pt x="7127" y="1324"/>
                      </a:lnTo>
                      <a:cubicBezTo>
                        <a:pt x="6792" y="1673"/>
                        <a:pt x="6487" y="2051"/>
                        <a:pt x="6225" y="2473"/>
                      </a:cubicBezTo>
                      <a:cubicBezTo>
                        <a:pt x="5862" y="3084"/>
                        <a:pt x="5600" y="3753"/>
                        <a:pt x="5454" y="4451"/>
                      </a:cubicBezTo>
                      <a:cubicBezTo>
                        <a:pt x="5382" y="4843"/>
                        <a:pt x="5323" y="5265"/>
                        <a:pt x="5265" y="5702"/>
                      </a:cubicBezTo>
                      <a:cubicBezTo>
                        <a:pt x="5207" y="6138"/>
                        <a:pt x="5178" y="6589"/>
                        <a:pt x="5062" y="7040"/>
                      </a:cubicBezTo>
                      <a:cubicBezTo>
                        <a:pt x="4974" y="7505"/>
                        <a:pt x="4829" y="7941"/>
                        <a:pt x="4654" y="8363"/>
                      </a:cubicBezTo>
                      <a:cubicBezTo>
                        <a:pt x="4480" y="8741"/>
                        <a:pt x="4291" y="9119"/>
                        <a:pt x="4058" y="9483"/>
                      </a:cubicBezTo>
                      <a:cubicBezTo>
                        <a:pt x="3665" y="10079"/>
                        <a:pt x="3229" y="10661"/>
                        <a:pt x="2764" y="11214"/>
                      </a:cubicBezTo>
                      <a:cubicBezTo>
                        <a:pt x="2356" y="11679"/>
                        <a:pt x="2022" y="12043"/>
                        <a:pt x="1775" y="12290"/>
                      </a:cubicBezTo>
                      <a:cubicBezTo>
                        <a:pt x="2022" y="12028"/>
                        <a:pt x="2342" y="11665"/>
                        <a:pt x="2749" y="11199"/>
                      </a:cubicBezTo>
                      <a:cubicBezTo>
                        <a:pt x="3215" y="10646"/>
                        <a:pt x="3636" y="10079"/>
                        <a:pt x="4014" y="9468"/>
                      </a:cubicBezTo>
                      <a:cubicBezTo>
                        <a:pt x="4233" y="9105"/>
                        <a:pt x="4436" y="8741"/>
                        <a:pt x="4611" y="8334"/>
                      </a:cubicBezTo>
                      <a:cubicBezTo>
                        <a:pt x="4800" y="7927"/>
                        <a:pt x="4931" y="7476"/>
                        <a:pt x="5033" y="7040"/>
                      </a:cubicBezTo>
                      <a:cubicBezTo>
                        <a:pt x="5207" y="6138"/>
                        <a:pt x="5251" y="5251"/>
                        <a:pt x="5411" y="4451"/>
                      </a:cubicBezTo>
                      <a:cubicBezTo>
                        <a:pt x="5556" y="3738"/>
                        <a:pt x="5832" y="3069"/>
                        <a:pt x="6211" y="2444"/>
                      </a:cubicBezTo>
                      <a:cubicBezTo>
                        <a:pt x="6472" y="2036"/>
                        <a:pt x="6778" y="1644"/>
                        <a:pt x="7127" y="1309"/>
                      </a:cubicBezTo>
                      <a:cubicBezTo>
                        <a:pt x="7214" y="1207"/>
                        <a:pt x="7301" y="1135"/>
                        <a:pt x="7360" y="1091"/>
                      </a:cubicBezTo>
                      <a:cubicBezTo>
                        <a:pt x="7360" y="727"/>
                        <a:pt x="7374" y="364"/>
                        <a:pt x="7418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2"/>
                <p:cNvSpPr/>
                <p:nvPr/>
              </p:nvSpPr>
              <p:spPr>
                <a:xfrm>
                  <a:off x="4045213" y="2305319"/>
                  <a:ext cx="90482" cy="174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2503" extrusionOk="0">
                      <a:moveTo>
                        <a:pt x="0" y="1"/>
                      </a:moveTo>
                      <a:cubicBezTo>
                        <a:pt x="44" y="146"/>
                        <a:pt x="73" y="291"/>
                        <a:pt x="131" y="437"/>
                      </a:cubicBezTo>
                      <a:cubicBezTo>
                        <a:pt x="219" y="830"/>
                        <a:pt x="291" y="1164"/>
                        <a:pt x="335" y="1440"/>
                      </a:cubicBezTo>
                      <a:lnTo>
                        <a:pt x="1295" y="2502"/>
                      </a:lnTo>
                      <a:cubicBezTo>
                        <a:pt x="1280" y="2429"/>
                        <a:pt x="1251" y="2313"/>
                        <a:pt x="1222" y="2153"/>
                      </a:cubicBezTo>
                      <a:cubicBezTo>
                        <a:pt x="1135" y="1906"/>
                        <a:pt x="1048" y="1542"/>
                        <a:pt x="931" y="1150"/>
                      </a:cubicBezTo>
                      <a:lnTo>
                        <a:pt x="873" y="96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2"/>
                <p:cNvSpPr/>
                <p:nvPr/>
              </p:nvSpPr>
              <p:spPr>
                <a:xfrm>
                  <a:off x="4050314" y="1655953"/>
                  <a:ext cx="431936" cy="890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2" h="12742" extrusionOk="0">
                      <a:moveTo>
                        <a:pt x="3650" y="4882"/>
                      </a:moveTo>
                      <a:cubicBezTo>
                        <a:pt x="3716" y="4882"/>
                        <a:pt x="3778" y="4892"/>
                        <a:pt x="3840" y="4902"/>
                      </a:cubicBezTo>
                      <a:cubicBezTo>
                        <a:pt x="4102" y="4975"/>
                        <a:pt x="4320" y="5120"/>
                        <a:pt x="4480" y="5324"/>
                      </a:cubicBezTo>
                      <a:cubicBezTo>
                        <a:pt x="5018" y="5979"/>
                        <a:pt x="5338" y="6793"/>
                        <a:pt x="5381" y="7651"/>
                      </a:cubicBezTo>
                      <a:cubicBezTo>
                        <a:pt x="5425" y="8146"/>
                        <a:pt x="5367" y="8611"/>
                        <a:pt x="5236" y="9062"/>
                      </a:cubicBezTo>
                      <a:cubicBezTo>
                        <a:pt x="5222" y="9120"/>
                        <a:pt x="5207" y="9178"/>
                        <a:pt x="5192" y="9207"/>
                      </a:cubicBezTo>
                      <a:cubicBezTo>
                        <a:pt x="5163" y="9265"/>
                        <a:pt x="5120" y="9309"/>
                        <a:pt x="5047" y="9309"/>
                      </a:cubicBezTo>
                      <a:cubicBezTo>
                        <a:pt x="4989" y="9309"/>
                        <a:pt x="4931" y="9265"/>
                        <a:pt x="4902" y="9207"/>
                      </a:cubicBezTo>
                      <a:cubicBezTo>
                        <a:pt x="4858" y="9178"/>
                        <a:pt x="4843" y="9120"/>
                        <a:pt x="4843" y="9062"/>
                      </a:cubicBezTo>
                      <a:cubicBezTo>
                        <a:pt x="4800" y="8887"/>
                        <a:pt x="4785" y="8727"/>
                        <a:pt x="4771" y="8538"/>
                      </a:cubicBezTo>
                      <a:cubicBezTo>
                        <a:pt x="4756" y="8291"/>
                        <a:pt x="4771" y="8029"/>
                        <a:pt x="4800" y="7782"/>
                      </a:cubicBezTo>
                      <a:cubicBezTo>
                        <a:pt x="4829" y="7680"/>
                        <a:pt x="4829" y="7607"/>
                        <a:pt x="4843" y="7578"/>
                      </a:cubicBezTo>
                      <a:cubicBezTo>
                        <a:pt x="4843" y="7564"/>
                        <a:pt x="4858" y="7520"/>
                        <a:pt x="4858" y="7506"/>
                      </a:cubicBezTo>
                      <a:lnTo>
                        <a:pt x="4858" y="7578"/>
                      </a:lnTo>
                      <a:cubicBezTo>
                        <a:pt x="4858" y="7637"/>
                        <a:pt x="4843" y="7709"/>
                        <a:pt x="4843" y="7782"/>
                      </a:cubicBezTo>
                      <a:cubicBezTo>
                        <a:pt x="4829" y="8029"/>
                        <a:pt x="4800" y="8291"/>
                        <a:pt x="4829" y="8538"/>
                      </a:cubicBezTo>
                      <a:cubicBezTo>
                        <a:pt x="4843" y="8727"/>
                        <a:pt x="4858" y="8887"/>
                        <a:pt x="4902" y="9047"/>
                      </a:cubicBezTo>
                      <a:cubicBezTo>
                        <a:pt x="4916" y="9091"/>
                        <a:pt x="4931" y="9135"/>
                        <a:pt x="4945" y="9178"/>
                      </a:cubicBezTo>
                      <a:cubicBezTo>
                        <a:pt x="4974" y="9207"/>
                        <a:pt x="5003" y="9236"/>
                        <a:pt x="5047" y="9251"/>
                      </a:cubicBezTo>
                      <a:cubicBezTo>
                        <a:pt x="5076" y="9251"/>
                        <a:pt x="5120" y="9207"/>
                        <a:pt x="5134" y="9178"/>
                      </a:cubicBezTo>
                      <a:cubicBezTo>
                        <a:pt x="5149" y="9135"/>
                        <a:pt x="5163" y="9091"/>
                        <a:pt x="5192" y="9033"/>
                      </a:cubicBezTo>
                      <a:cubicBezTo>
                        <a:pt x="5309" y="8596"/>
                        <a:pt x="5367" y="8117"/>
                        <a:pt x="5338" y="7666"/>
                      </a:cubicBezTo>
                      <a:cubicBezTo>
                        <a:pt x="5294" y="6837"/>
                        <a:pt x="4989" y="6037"/>
                        <a:pt x="4465" y="5382"/>
                      </a:cubicBezTo>
                      <a:cubicBezTo>
                        <a:pt x="4291" y="5179"/>
                        <a:pt x="4073" y="5033"/>
                        <a:pt x="3840" y="4946"/>
                      </a:cubicBezTo>
                      <a:lnTo>
                        <a:pt x="3563" y="4888"/>
                      </a:lnTo>
                      <a:cubicBezTo>
                        <a:pt x="3593" y="4883"/>
                        <a:pt x="3622" y="4882"/>
                        <a:pt x="3650" y="4882"/>
                      </a:cubicBezTo>
                      <a:close/>
                      <a:moveTo>
                        <a:pt x="306" y="1"/>
                      </a:moveTo>
                      <a:lnTo>
                        <a:pt x="0" y="248"/>
                      </a:lnTo>
                      <a:lnTo>
                        <a:pt x="960" y="2764"/>
                      </a:lnTo>
                      <a:lnTo>
                        <a:pt x="2924" y="4015"/>
                      </a:lnTo>
                      <a:lnTo>
                        <a:pt x="4640" y="9193"/>
                      </a:lnTo>
                      <a:lnTo>
                        <a:pt x="5381" y="12741"/>
                      </a:lnTo>
                      <a:cubicBezTo>
                        <a:pt x="5396" y="12727"/>
                        <a:pt x="5425" y="12683"/>
                        <a:pt x="5440" y="12669"/>
                      </a:cubicBezTo>
                      <a:cubicBezTo>
                        <a:pt x="5556" y="12451"/>
                        <a:pt x="5658" y="12262"/>
                        <a:pt x="5745" y="12072"/>
                      </a:cubicBezTo>
                      <a:cubicBezTo>
                        <a:pt x="5876" y="11782"/>
                        <a:pt x="5949" y="11462"/>
                        <a:pt x="6007" y="11142"/>
                      </a:cubicBezTo>
                      <a:cubicBezTo>
                        <a:pt x="6065" y="10734"/>
                        <a:pt x="6065" y="10356"/>
                        <a:pt x="6036" y="9964"/>
                      </a:cubicBezTo>
                      <a:cubicBezTo>
                        <a:pt x="6007" y="9120"/>
                        <a:pt x="5963" y="8364"/>
                        <a:pt x="5934" y="7811"/>
                      </a:cubicBezTo>
                      <a:cubicBezTo>
                        <a:pt x="5920" y="7564"/>
                        <a:pt x="5920" y="7360"/>
                        <a:pt x="5920" y="7215"/>
                      </a:cubicBezTo>
                      <a:lnTo>
                        <a:pt x="5483" y="6299"/>
                      </a:lnTo>
                      <a:lnTo>
                        <a:pt x="6138" y="4800"/>
                      </a:lnTo>
                      <a:lnTo>
                        <a:pt x="6181" y="175"/>
                      </a:lnTo>
                      <a:lnTo>
                        <a:pt x="5876" y="234"/>
                      </a:lnTo>
                      <a:lnTo>
                        <a:pt x="5731" y="4364"/>
                      </a:lnTo>
                      <a:lnTo>
                        <a:pt x="4989" y="5557"/>
                      </a:lnTo>
                      <a:lnTo>
                        <a:pt x="4712" y="4728"/>
                      </a:lnTo>
                      <a:lnTo>
                        <a:pt x="4712" y="4728"/>
                      </a:lnTo>
                      <a:cubicBezTo>
                        <a:pt x="4712" y="4757"/>
                        <a:pt x="4727" y="4771"/>
                        <a:pt x="4727" y="4800"/>
                      </a:cubicBezTo>
                      <a:lnTo>
                        <a:pt x="4727" y="4888"/>
                      </a:lnTo>
                      <a:lnTo>
                        <a:pt x="4727" y="4917"/>
                      </a:lnTo>
                      <a:cubicBezTo>
                        <a:pt x="4712" y="4800"/>
                        <a:pt x="4654" y="4655"/>
                        <a:pt x="4582" y="4539"/>
                      </a:cubicBezTo>
                      <a:cubicBezTo>
                        <a:pt x="4494" y="4408"/>
                        <a:pt x="4392" y="4321"/>
                        <a:pt x="4276" y="4233"/>
                      </a:cubicBezTo>
                      <a:cubicBezTo>
                        <a:pt x="4145" y="4117"/>
                        <a:pt x="3985" y="4015"/>
                        <a:pt x="3840" y="3899"/>
                      </a:cubicBezTo>
                      <a:cubicBezTo>
                        <a:pt x="3520" y="3666"/>
                        <a:pt x="3244" y="3462"/>
                        <a:pt x="3025" y="3302"/>
                      </a:cubicBezTo>
                      <a:cubicBezTo>
                        <a:pt x="2938" y="3230"/>
                        <a:pt x="2851" y="3172"/>
                        <a:pt x="2807" y="3142"/>
                      </a:cubicBezTo>
                      <a:lnTo>
                        <a:pt x="2807" y="3142"/>
                      </a:lnTo>
                      <a:lnTo>
                        <a:pt x="2822" y="3273"/>
                      </a:lnTo>
                      <a:lnTo>
                        <a:pt x="1178" y="2357"/>
                      </a:lnTo>
                      <a:lnTo>
                        <a:pt x="306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2"/>
                <p:cNvSpPr/>
                <p:nvPr/>
              </p:nvSpPr>
              <p:spPr>
                <a:xfrm>
                  <a:off x="4222053" y="1734206"/>
                  <a:ext cx="155531" cy="24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3506" extrusionOk="0">
                      <a:moveTo>
                        <a:pt x="0" y="1"/>
                      </a:moveTo>
                      <a:lnTo>
                        <a:pt x="335" y="1979"/>
                      </a:lnTo>
                      <a:cubicBezTo>
                        <a:pt x="378" y="2022"/>
                        <a:pt x="480" y="2081"/>
                        <a:pt x="582" y="2153"/>
                      </a:cubicBezTo>
                      <a:cubicBezTo>
                        <a:pt x="786" y="2255"/>
                        <a:pt x="1076" y="2459"/>
                        <a:pt x="1396" y="2691"/>
                      </a:cubicBezTo>
                      <a:cubicBezTo>
                        <a:pt x="1571" y="2822"/>
                        <a:pt x="1716" y="2910"/>
                        <a:pt x="1833" y="3011"/>
                      </a:cubicBezTo>
                      <a:cubicBezTo>
                        <a:pt x="1964" y="3113"/>
                        <a:pt x="2051" y="3244"/>
                        <a:pt x="2153" y="3361"/>
                      </a:cubicBezTo>
                      <a:cubicBezTo>
                        <a:pt x="2182" y="3419"/>
                        <a:pt x="2196" y="3448"/>
                        <a:pt x="2225" y="3506"/>
                      </a:cubicBezTo>
                      <a:lnTo>
                        <a:pt x="1876" y="2430"/>
                      </a:lnTo>
                      <a:lnTo>
                        <a:pt x="1833" y="2386"/>
                      </a:lnTo>
                      <a:cubicBezTo>
                        <a:pt x="1789" y="2313"/>
                        <a:pt x="1716" y="2226"/>
                        <a:pt x="1644" y="2110"/>
                      </a:cubicBezTo>
                      <a:cubicBezTo>
                        <a:pt x="1469" y="1877"/>
                        <a:pt x="1236" y="1543"/>
                        <a:pt x="989" y="1179"/>
                      </a:cubicBezTo>
                      <a:lnTo>
                        <a:pt x="626" y="670"/>
                      </a:lnTo>
                      <a:cubicBezTo>
                        <a:pt x="509" y="510"/>
                        <a:pt x="422" y="364"/>
                        <a:pt x="335" y="263"/>
                      </a:cubicBezTo>
                      <a:cubicBezTo>
                        <a:pt x="233" y="146"/>
                        <a:pt x="131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2"/>
                <p:cNvSpPr/>
                <p:nvPr/>
              </p:nvSpPr>
              <p:spPr>
                <a:xfrm>
                  <a:off x="5283928" y="2553216"/>
                  <a:ext cx="148474" cy="10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1573" extrusionOk="0">
                      <a:moveTo>
                        <a:pt x="1849" y="0"/>
                      </a:moveTo>
                      <a:cubicBezTo>
                        <a:pt x="1490" y="0"/>
                        <a:pt x="1133" y="129"/>
                        <a:pt x="815" y="336"/>
                      </a:cubicBezTo>
                      <a:cubicBezTo>
                        <a:pt x="495" y="554"/>
                        <a:pt x="262" y="874"/>
                        <a:pt x="102" y="1238"/>
                      </a:cubicBezTo>
                      <a:lnTo>
                        <a:pt x="1" y="1572"/>
                      </a:lnTo>
                      <a:lnTo>
                        <a:pt x="2124" y="1"/>
                      </a:lnTo>
                      <a:lnTo>
                        <a:pt x="1906" y="1"/>
                      </a:lnTo>
                      <a:cubicBezTo>
                        <a:pt x="1887" y="1"/>
                        <a:pt x="1868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2"/>
                <p:cNvSpPr/>
                <p:nvPr/>
              </p:nvSpPr>
              <p:spPr>
                <a:xfrm>
                  <a:off x="3748478" y="1821613"/>
                  <a:ext cx="139321" cy="22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" h="3244" extrusionOk="0">
                      <a:moveTo>
                        <a:pt x="44" y="1"/>
                      </a:moveTo>
                      <a:lnTo>
                        <a:pt x="1" y="859"/>
                      </a:lnTo>
                      <a:lnTo>
                        <a:pt x="1266" y="3040"/>
                      </a:lnTo>
                      <a:cubicBezTo>
                        <a:pt x="1353" y="3098"/>
                        <a:pt x="1455" y="3128"/>
                        <a:pt x="1542" y="3171"/>
                      </a:cubicBezTo>
                      <a:cubicBezTo>
                        <a:pt x="1688" y="3200"/>
                        <a:pt x="1833" y="3244"/>
                        <a:pt x="1993" y="3244"/>
                      </a:cubicBez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2"/>
                <p:cNvSpPr/>
                <p:nvPr/>
              </p:nvSpPr>
              <p:spPr>
                <a:xfrm>
                  <a:off x="3604198" y="2171170"/>
                  <a:ext cx="386241" cy="18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8" h="2584" extrusionOk="0">
                      <a:moveTo>
                        <a:pt x="0" y="1"/>
                      </a:moveTo>
                      <a:lnTo>
                        <a:pt x="0" y="510"/>
                      </a:lnTo>
                      <a:cubicBezTo>
                        <a:pt x="0" y="510"/>
                        <a:pt x="2967" y="2531"/>
                        <a:pt x="3113" y="2561"/>
                      </a:cubicBezTo>
                      <a:cubicBezTo>
                        <a:pt x="3164" y="2578"/>
                        <a:pt x="3439" y="2584"/>
                        <a:pt x="3797" y="2584"/>
                      </a:cubicBezTo>
                      <a:cubicBezTo>
                        <a:pt x="4351" y="2584"/>
                        <a:pt x="5103" y="2569"/>
                        <a:pt x="5527" y="2561"/>
                      </a:cubicBezTo>
                      <a:lnTo>
                        <a:pt x="5513" y="2546"/>
                      </a:lnTo>
                      <a:cubicBezTo>
                        <a:pt x="5396" y="2459"/>
                        <a:pt x="5265" y="2386"/>
                        <a:pt x="5134" y="2328"/>
                      </a:cubicBezTo>
                      <a:cubicBezTo>
                        <a:pt x="4974" y="2255"/>
                        <a:pt x="4814" y="2197"/>
                        <a:pt x="4640" y="2153"/>
                      </a:cubicBezTo>
                      <a:cubicBezTo>
                        <a:pt x="4335" y="2051"/>
                        <a:pt x="4015" y="1979"/>
                        <a:pt x="3695" y="1935"/>
                      </a:cubicBezTo>
                      <a:lnTo>
                        <a:pt x="3665" y="1935"/>
                      </a:lnTo>
                      <a:lnTo>
                        <a:pt x="3171" y="195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2"/>
                <p:cNvSpPr/>
                <p:nvPr/>
              </p:nvSpPr>
              <p:spPr>
                <a:xfrm>
                  <a:off x="4512640" y="3003454"/>
                  <a:ext cx="435011" cy="22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3215" extrusionOk="0">
                      <a:moveTo>
                        <a:pt x="6226" y="0"/>
                      </a:moveTo>
                      <a:lnTo>
                        <a:pt x="6226" y="0"/>
                      </a:lnTo>
                      <a:cubicBezTo>
                        <a:pt x="6095" y="73"/>
                        <a:pt x="5935" y="146"/>
                        <a:pt x="5717" y="248"/>
                      </a:cubicBezTo>
                      <a:cubicBezTo>
                        <a:pt x="5440" y="378"/>
                        <a:pt x="5135" y="495"/>
                        <a:pt x="4844" y="568"/>
                      </a:cubicBezTo>
                      <a:cubicBezTo>
                        <a:pt x="4560" y="633"/>
                        <a:pt x="4268" y="666"/>
                        <a:pt x="3981" y="666"/>
                      </a:cubicBezTo>
                      <a:cubicBezTo>
                        <a:pt x="3885" y="666"/>
                        <a:pt x="3789" y="662"/>
                        <a:pt x="3695" y="655"/>
                      </a:cubicBezTo>
                      <a:cubicBezTo>
                        <a:pt x="3302" y="611"/>
                        <a:pt x="2910" y="568"/>
                        <a:pt x="2575" y="524"/>
                      </a:cubicBezTo>
                      <a:cubicBezTo>
                        <a:pt x="2472" y="510"/>
                        <a:pt x="2371" y="503"/>
                        <a:pt x="2271" y="503"/>
                      </a:cubicBezTo>
                      <a:cubicBezTo>
                        <a:pt x="2059" y="503"/>
                        <a:pt x="1852" y="533"/>
                        <a:pt x="1644" y="582"/>
                      </a:cubicBezTo>
                      <a:cubicBezTo>
                        <a:pt x="1441" y="626"/>
                        <a:pt x="1237" y="713"/>
                        <a:pt x="1062" y="815"/>
                      </a:cubicBezTo>
                      <a:cubicBezTo>
                        <a:pt x="1004" y="844"/>
                        <a:pt x="975" y="873"/>
                        <a:pt x="932" y="902"/>
                      </a:cubicBezTo>
                      <a:cubicBezTo>
                        <a:pt x="612" y="1673"/>
                        <a:pt x="292" y="2429"/>
                        <a:pt x="1" y="3215"/>
                      </a:cubicBezTo>
                      <a:cubicBezTo>
                        <a:pt x="44" y="3215"/>
                        <a:pt x="103" y="3200"/>
                        <a:pt x="146" y="3171"/>
                      </a:cubicBezTo>
                      <a:cubicBezTo>
                        <a:pt x="364" y="3127"/>
                        <a:pt x="582" y="3055"/>
                        <a:pt x="801" y="2953"/>
                      </a:cubicBezTo>
                      <a:cubicBezTo>
                        <a:pt x="1121" y="2807"/>
                        <a:pt x="1412" y="2647"/>
                        <a:pt x="1702" y="2473"/>
                      </a:cubicBezTo>
                      <a:cubicBezTo>
                        <a:pt x="2022" y="2269"/>
                        <a:pt x="2371" y="2036"/>
                        <a:pt x="2750" y="1789"/>
                      </a:cubicBezTo>
                      <a:cubicBezTo>
                        <a:pt x="3113" y="1571"/>
                        <a:pt x="3491" y="1397"/>
                        <a:pt x="3899" y="1280"/>
                      </a:cubicBezTo>
                      <a:cubicBezTo>
                        <a:pt x="4167" y="1207"/>
                        <a:pt x="4455" y="1175"/>
                        <a:pt x="4747" y="1175"/>
                      </a:cubicBezTo>
                      <a:cubicBezTo>
                        <a:pt x="4803" y="1175"/>
                        <a:pt x="4860" y="1176"/>
                        <a:pt x="4917" y="1178"/>
                      </a:cubicBezTo>
                      <a:cubicBezTo>
                        <a:pt x="5149" y="1193"/>
                        <a:pt x="5367" y="1251"/>
                        <a:pt x="5586" y="1353"/>
                      </a:cubicBezTo>
                      <a:cubicBezTo>
                        <a:pt x="5644" y="1382"/>
                        <a:pt x="5673" y="1411"/>
                        <a:pt x="5731" y="1426"/>
                      </a:cubicBezTo>
                      <a:cubicBezTo>
                        <a:pt x="5877" y="946"/>
                        <a:pt x="6036" y="466"/>
                        <a:pt x="6226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3840985" y="2040095"/>
                  <a:ext cx="119967" cy="13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1863" extrusionOk="0">
                      <a:moveTo>
                        <a:pt x="0" y="1"/>
                      </a:moveTo>
                      <a:lnTo>
                        <a:pt x="567" y="960"/>
                      </a:lnTo>
                      <a:cubicBezTo>
                        <a:pt x="815" y="1135"/>
                        <a:pt x="1076" y="1295"/>
                        <a:pt x="1309" y="1470"/>
                      </a:cubicBezTo>
                      <a:cubicBezTo>
                        <a:pt x="1440" y="1600"/>
                        <a:pt x="1585" y="1731"/>
                        <a:pt x="1716" y="1862"/>
                      </a:cubicBezTo>
                      <a:lnTo>
                        <a:pt x="713" y="190"/>
                      </a:lnTo>
                      <a:cubicBezTo>
                        <a:pt x="538" y="190"/>
                        <a:pt x="364" y="146"/>
                        <a:pt x="204" y="88"/>
                      </a:cubicBezTo>
                      <a:cubicBezTo>
                        <a:pt x="131" y="73"/>
                        <a:pt x="58" y="44"/>
                        <a:pt x="0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628483" y="2101091"/>
                  <a:ext cx="950232" cy="83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0" h="11985" extrusionOk="0">
                      <a:moveTo>
                        <a:pt x="10225" y="0"/>
                      </a:moveTo>
                      <a:lnTo>
                        <a:pt x="9673" y="844"/>
                      </a:lnTo>
                      <a:cubicBezTo>
                        <a:pt x="9571" y="1295"/>
                        <a:pt x="9527" y="1760"/>
                        <a:pt x="9571" y="2240"/>
                      </a:cubicBezTo>
                      <a:cubicBezTo>
                        <a:pt x="9585" y="2560"/>
                        <a:pt x="9600" y="2909"/>
                        <a:pt x="9614" y="3287"/>
                      </a:cubicBezTo>
                      <a:cubicBezTo>
                        <a:pt x="9643" y="3694"/>
                        <a:pt x="9614" y="4116"/>
                        <a:pt x="9542" y="4494"/>
                      </a:cubicBezTo>
                      <a:cubicBezTo>
                        <a:pt x="9382" y="5396"/>
                        <a:pt x="8960" y="6254"/>
                        <a:pt x="8364" y="6967"/>
                      </a:cubicBezTo>
                      <a:cubicBezTo>
                        <a:pt x="8058" y="7330"/>
                        <a:pt x="7695" y="7650"/>
                        <a:pt x="7287" y="7912"/>
                      </a:cubicBezTo>
                      <a:cubicBezTo>
                        <a:pt x="6909" y="8145"/>
                        <a:pt x="6516" y="8348"/>
                        <a:pt x="6095" y="8508"/>
                      </a:cubicBezTo>
                      <a:cubicBezTo>
                        <a:pt x="5687" y="8654"/>
                        <a:pt x="5309" y="8785"/>
                        <a:pt x="4946" y="8916"/>
                      </a:cubicBezTo>
                      <a:cubicBezTo>
                        <a:pt x="4582" y="9047"/>
                        <a:pt x="4262" y="9148"/>
                        <a:pt x="3971" y="9279"/>
                      </a:cubicBezTo>
                      <a:cubicBezTo>
                        <a:pt x="3491" y="9454"/>
                        <a:pt x="3055" y="9716"/>
                        <a:pt x="2662" y="10021"/>
                      </a:cubicBezTo>
                      <a:cubicBezTo>
                        <a:pt x="2590" y="10079"/>
                        <a:pt x="2531" y="10137"/>
                        <a:pt x="2473" y="10166"/>
                      </a:cubicBezTo>
                      <a:lnTo>
                        <a:pt x="2342" y="10297"/>
                      </a:lnTo>
                      <a:lnTo>
                        <a:pt x="2270" y="10370"/>
                      </a:lnTo>
                      <a:cubicBezTo>
                        <a:pt x="2255" y="10385"/>
                        <a:pt x="2255" y="10385"/>
                        <a:pt x="2241" y="10385"/>
                      </a:cubicBezTo>
                      <a:cubicBezTo>
                        <a:pt x="2241" y="10370"/>
                        <a:pt x="2255" y="10370"/>
                        <a:pt x="2255" y="10356"/>
                      </a:cubicBezTo>
                      <a:lnTo>
                        <a:pt x="2328" y="10283"/>
                      </a:lnTo>
                      <a:lnTo>
                        <a:pt x="2459" y="10152"/>
                      </a:lnTo>
                      <a:cubicBezTo>
                        <a:pt x="2517" y="10094"/>
                        <a:pt x="2560" y="10065"/>
                        <a:pt x="2633" y="9992"/>
                      </a:cubicBezTo>
                      <a:cubicBezTo>
                        <a:pt x="3040" y="9657"/>
                        <a:pt x="3477" y="9396"/>
                        <a:pt x="3942" y="9221"/>
                      </a:cubicBezTo>
                      <a:cubicBezTo>
                        <a:pt x="4233" y="9090"/>
                        <a:pt x="4582" y="8988"/>
                        <a:pt x="4931" y="8858"/>
                      </a:cubicBezTo>
                      <a:cubicBezTo>
                        <a:pt x="5295" y="8727"/>
                        <a:pt x="5673" y="8610"/>
                        <a:pt x="6051" y="8450"/>
                      </a:cubicBezTo>
                      <a:cubicBezTo>
                        <a:pt x="6473" y="8290"/>
                        <a:pt x="6880" y="8087"/>
                        <a:pt x="7244" y="7854"/>
                      </a:cubicBezTo>
                      <a:cubicBezTo>
                        <a:pt x="7636" y="7607"/>
                        <a:pt x="8000" y="7287"/>
                        <a:pt x="8305" y="6923"/>
                      </a:cubicBezTo>
                      <a:cubicBezTo>
                        <a:pt x="8916" y="6240"/>
                        <a:pt x="9309" y="5382"/>
                        <a:pt x="9498" y="4480"/>
                      </a:cubicBezTo>
                      <a:cubicBezTo>
                        <a:pt x="9571" y="4073"/>
                        <a:pt x="9585" y="3680"/>
                        <a:pt x="9571" y="3273"/>
                      </a:cubicBezTo>
                      <a:cubicBezTo>
                        <a:pt x="9542" y="2894"/>
                        <a:pt x="9527" y="2545"/>
                        <a:pt x="9513" y="2225"/>
                      </a:cubicBezTo>
                      <a:cubicBezTo>
                        <a:pt x="9469" y="1760"/>
                        <a:pt x="9513" y="1338"/>
                        <a:pt x="9600" y="902"/>
                      </a:cubicBezTo>
                      <a:lnTo>
                        <a:pt x="9600" y="902"/>
                      </a:lnTo>
                      <a:lnTo>
                        <a:pt x="8727" y="2211"/>
                      </a:lnTo>
                      <a:cubicBezTo>
                        <a:pt x="8436" y="2647"/>
                        <a:pt x="7946" y="2891"/>
                        <a:pt x="7449" y="2891"/>
                      </a:cubicBezTo>
                      <a:cubicBezTo>
                        <a:pt x="7151" y="2891"/>
                        <a:pt x="6851" y="2803"/>
                        <a:pt x="6589" y="2618"/>
                      </a:cubicBezTo>
                      <a:cubicBezTo>
                        <a:pt x="6487" y="2575"/>
                        <a:pt x="6415" y="2487"/>
                        <a:pt x="6342" y="2444"/>
                      </a:cubicBezTo>
                      <a:lnTo>
                        <a:pt x="6080" y="2167"/>
                      </a:lnTo>
                      <a:cubicBezTo>
                        <a:pt x="6022" y="2153"/>
                        <a:pt x="5949" y="2124"/>
                        <a:pt x="5891" y="2095"/>
                      </a:cubicBezTo>
                      <a:cubicBezTo>
                        <a:pt x="5717" y="2007"/>
                        <a:pt x="5440" y="1891"/>
                        <a:pt x="5164" y="1731"/>
                      </a:cubicBezTo>
                      <a:cubicBezTo>
                        <a:pt x="4888" y="1586"/>
                        <a:pt x="4640" y="1426"/>
                        <a:pt x="4480" y="1309"/>
                      </a:cubicBezTo>
                      <a:cubicBezTo>
                        <a:pt x="4378" y="1236"/>
                        <a:pt x="4306" y="1193"/>
                        <a:pt x="4262" y="1164"/>
                      </a:cubicBezTo>
                      <a:lnTo>
                        <a:pt x="4262" y="1164"/>
                      </a:lnTo>
                      <a:lnTo>
                        <a:pt x="4335" y="1484"/>
                      </a:lnTo>
                      <a:lnTo>
                        <a:pt x="4728" y="1993"/>
                      </a:lnTo>
                      <a:cubicBezTo>
                        <a:pt x="4844" y="2036"/>
                        <a:pt x="4946" y="2080"/>
                        <a:pt x="5062" y="2109"/>
                      </a:cubicBezTo>
                      <a:cubicBezTo>
                        <a:pt x="5353" y="2182"/>
                        <a:pt x="5615" y="2284"/>
                        <a:pt x="5891" y="2385"/>
                      </a:cubicBezTo>
                      <a:cubicBezTo>
                        <a:pt x="6226" y="2545"/>
                        <a:pt x="6516" y="2793"/>
                        <a:pt x="6735" y="3054"/>
                      </a:cubicBezTo>
                      <a:cubicBezTo>
                        <a:pt x="6953" y="3345"/>
                        <a:pt x="7113" y="3680"/>
                        <a:pt x="7171" y="4043"/>
                      </a:cubicBezTo>
                      <a:cubicBezTo>
                        <a:pt x="7215" y="4334"/>
                        <a:pt x="7215" y="4640"/>
                        <a:pt x="7142" y="4931"/>
                      </a:cubicBezTo>
                      <a:cubicBezTo>
                        <a:pt x="7113" y="5134"/>
                        <a:pt x="7040" y="5309"/>
                        <a:pt x="6953" y="5498"/>
                      </a:cubicBezTo>
                      <a:cubicBezTo>
                        <a:pt x="6924" y="5556"/>
                        <a:pt x="6895" y="5585"/>
                        <a:pt x="6880" y="5643"/>
                      </a:cubicBezTo>
                      <a:cubicBezTo>
                        <a:pt x="6880" y="5657"/>
                        <a:pt x="6853" y="5671"/>
                        <a:pt x="6838" y="5698"/>
                      </a:cubicBezTo>
                      <a:lnTo>
                        <a:pt x="6838" y="5698"/>
                      </a:lnTo>
                      <a:cubicBezTo>
                        <a:pt x="6968" y="5452"/>
                        <a:pt x="7055" y="5206"/>
                        <a:pt x="7113" y="4931"/>
                      </a:cubicBezTo>
                      <a:cubicBezTo>
                        <a:pt x="7171" y="4640"/>
                        <a:pt x="7171" y="4349"/>
                        <a:pt x="7113" y="4058"/>
                      </a:cubicBezTo>
                      <a:cubicBezTo>
                        <a:pt x="7040" y="3709"/>
                        <a:pt x="6895" y="3389"/>
                        <a:pt x="6676" y="3098"/>
                      </a:cubicBezTo>
                      <a:cubicBezTo>
                        <a:pt x="6458" y="2822"/>
                        <a:pt x="6182" y="2589"/>
                        <a:pt x="5862" y="2429"/>
                      </a:cubicBezTo>
                      <a:cubicBezTo>
                        <a:pt x="5586" y="2313"/>
                        <a:pt x="5309" y="2225"/>
                        <a:pt x="5018" y="2138"/>
                      </a:cubicBezTo>
                      <a:lnTo>
                        <a:pt x="4742" y="2022"/>
                      </a:lnTo>
                      <a:lnTo>
                        <a:pt x="4742" y="2022"/>
                      </a:lnTo>
                      <a:lnTo>
                        <a:pt x="6764" y="4567"/>
                      </a:lnTo>
                      <a:lnTo>
                        <a:pt x="6676" y="4654"/>
                      </a:lnTo>
                      <a:lnTo>
                        <a:pt x="6735" y="4872"/>
                      </a:lnTo>
                      <a:cubicBezTo>
                        <a:pt x="6764" y="5236"/>
                        <a:pt x="6691" y="5629"/>
                        <a:pt x="6473" y="5934"/>
                      </a:cubicBezTo>
                      <a:cubicBezTo>
                        <a:pt x="6327" y="6152"/>
                        <a:pt x="6167" y="6327"/>
                        <a:pt x="5949" y="6472"/>
                      </a:cubicBezTo>
                      <a:cubicBezTo>
                        <a:pt x="5717" y="6661"/>
                        <a:pt x="5455" y="6807"/>
                        <a:pt x="5208" y="6909"/>
                      </a:cubicBezTo>
                      <a:cubicBezTo>
                        <a:pt x="4640" y="7170"/>
                        <a:pt x="3986" y="7345"/>
                        <a:pt x="3390" y="7709"/>
                      </a:cubicBezTo>
                      <a:cubicBezTo>
                        <a:pt x="2822" y="8058"/>
                        <a:pt x="2313" y="8494"/>
                        <a:pt x="1935" y="9018"/>
                      </a:cubicBezTo>
                      <a:cubicBezTo>
                        <a:pt x="1761" y="9265"/>
                        <a:pt x="1601" y="9497"/>
                        <a:pt x="1470" y="9745"/>
                      </a:cubicBezTo>
                      <a:cubicBezTo>
                        <a:pt x="1368" y="9992"/>
                        <a:pt x="1237" y="10210"/>
                        <a:pt x="1092" y="10399"/>
                      </a:cubicBezTo>
                      <a:cubicBezTo>
                        <a:pt x="961" y="10588"/>
                        <a:pt x="801" y="10719"/>
                        <a:pt x="597" y="10792"/>
                      </a:cubicBezTo>
                      <a:cubicBezTo>
                        <a:pt x="502" y="10820"/>
                        <a:pt x="401" y="10843"/>
                        <a:pt x="298" y="10843"/>
                      </a:cubicBezTo>
                      <a:cubicBezTo>
                        <a:pt x="243" y="10843"/>
                        <a:pt x="187" y="10836"/>
                        <a:pt x="132" y="10821"/>
                      </a:cubicBezTo>
                      <a:cubicBezTo>
                        <a:pt x="88" y="10806"/>
                        <a:pt x="59" y="10806"/>
                        <a:pt x="1" y="10792"/>
                      </a:cubicBezTo>
                      <a:lnTo>
                        <a:pt x="1" y="10792"/>
                      </a:lnTo>
                      <a:cubicBezTo>
                        <a:pt x="204" y="11155"/>
                        <a:pt x="233" y="11606"/>
                        <a:pt x="73" y="11984"/>
                      </a:cubicBezTo>
                      <a:cubicBezTo>
                        <a:pt x="117" y="11912"/>
                        <a:pt x="161" y="11854"/>
                        <a:pt x="219" y="11810"/>
                      </a:cubicBezTo>
                      <a:cubicBezTo>
                        <a:pt x="481" y="11592"/>
                        <a:pt x="728" y="11345"/>
                        <a:pt x="1019" y="11155"/>
                      </a:cubicBezTo>
                      <a:cubicBezTo>
                        <a:pt x="1441" y="10865"/>
                        <a:pt x="1891" y="10603"/>
                        <a:pt x="2371" y="10428"/>
                      </a:cubicBezTo>
                      <a:cubicBezTo>
                        <a:pt x="2953" y="10181"/>
                        <a:pt x="3549" y="10006"/>
                        <a:pt x="4160" y="9876"/>
                      </a:cubicBezTo>
                      <a:cubicBezTo>
                        <a:pt x="4815" y="9730"/>
                        <a:pt x="5440" y="9599"/>
                        <a:pt x="5978" y="9483"/>
                      </a:cubicBezTo>
                      <a:cubicBezTo>
                        <a:pt x="6473" y="9367"/>
                        <a:pt x="6967" y="9221"/>
                        <a:pt x="7433" y="9047"/>
                      </a:cubicBezTo>
                      <a:cubicBezTo>
                        <a:pt x="7767" y="8916"/>
                        <a:pt x="8073" y="8785"/>
                        <a:pt x="8364" y="8625"/>
                      </a:cubicBezTo>
                      <a:lnTo>
                        <a:pt x="8378" y="8625"/>
                      </a:lnTo>
                      <a:lnTo>
                        <a:pt x="8378" y="8436"/>
                      </a:lnTo>
                      <a:cubicBezTo>
                        <a:pt x="8393" y="8130"/>
                        <a:pt x="8480" y="7825"/>
                        <a:pt x="8582" y="7519"/>
                      </a:cubicBezTo>
                      <a:cubicBezTo>
                        <a:pt x="8756" y="7083"/>
                        <a:pt x="9033" y="6676"/>
                        <a:pt x="9382" y="6370"/>
                      </a:cubicBezTo>
                      <a:cubicBezTo>
                        <a:pt x="9789" y="6007"/>
                        <a:pt x="10327" y="5774"/>
                        <a:pt x="10880" y="5512"/>
                      </a:cubicBezTo>
                      <a:cubicBezTo>
                        <a:pt x="11141" y="5411"/>
                        <a:pt x="11403" y="5265"/>
                        <a:pt x="11650" y="5120"/>
                      </a:cubicBezTo>
                      <a:cubicBezTo>
                        <a:pt x="11898" y="4989"/>
                        <a:pt x="12116" y="4800"/>
                        <a:pt x="12290" y="4611"/>
                      </a:cubicBezTo>
                      <a:cubicBezTo>
                        <a:pt x="12639" y="4218"/>
                        <a:pt x="12799" y="3753"/>
                        <a:pt x="12959" y="3389"/>
                      </a:cubicBezTo>
                      <a:cubicBezTo>
                        <a:pt x="13076" y="3098"/>
                        <a:pt x="13221" y="2807"/>
                        <a:pt x="13396" y="2545"/>
                      </a:cubicBezTo>
                      <a:cubicBezTo>
                        <a:pt x="13454" y="2473"/>
                        <a:pt x="13512" y="2400"/>
                        <a:pt x="13570" y="2356"/>
                      </a:cubicBezTo>
                      <a:lnTo>
                        <a:pt x="13599" y="2313"/>
                      </a:lnTo>
                      <a:lnTo>
                        <a:pt x="11680" y="3651"/>
                      </a:lnTo>
                      <a:cubicBezTo>
                        <a:pt x="11624" y="3695"/>
                        <a:pt x="11557" y="3717"/>
                        <a:pt x="11490" y="3717"/>
                      </a:cubicBezTo>
                      <a:cubicBezTo>
                        <a:pt x="11382" y="3717"/>
                        <a:pt x="11271" y="3662"/>
                        <a:pt x="11200" y="3564"/>
                      </a:cubicBezTo>
                      <a:cubicBezTo>
                        <a:pt x="11127" y="3476"/>
                        <a:pt x="11127" y="3345"/>
                        <a:pt x="11171" y="3258"/>
                      </a:cubicBezTo>
                      <a:lnTo>
                        <a:pt x="11200" y="3171"/>
                      </a:lnTo>
                      <a:cubicBezTo>
                        <a:pt x="11200" y="3127"/>
                        <a:pt x="11200" y="3098"/>
                        <a:pt x="11185" y="3040"/>
                      </a:cubicBezTo>
                      <a:cubicBezTo>
                        <a:pt x="11171" y="2894"/>
                        <a:pt x="11098" y="2764"/>
                        <a:pt x="10996" y="2662"/>
                      </a:cubicBezTo>
                      <a:cubicBezTo>
                        <a:pt x="10880" y="2487"/>
                        <a:pt x="10705" y="2342"/>
                        <a:pt x="10545" y="2225"/>
                      </a:cubicBezTo>
                      <a:cubicBezTo>
                        <a:pt x="10458" y="2153"/>
                        <a:pt x="10342" y="2051"/>
                        <a:pt x="10269" y="1964"/>
                      </a:cubicBezTo>
                      <a:cubicBezTo>
                        <a:pt x="10182" y="1862"/>
                        <a:pt x="10109" y="1746"/>
                        <a:pt x="10051" y="1615"/>
                      </a:cubicBezTo>
                      <a:cubicBezTo>
                        <a:pt x="9963" y="1367"/>
                        <a:pt x="9934" y="1106"/>
                        <a:pt x="9963" y="844"/>
                      </a:cubicBezTo>
                      <a:cubicBezTo>
                        <a:pt x="10007" y="626"/>
                        <a:pt x="10051" y="422"/>
                        <a:pt x="10123" y="218"/>
                      </a:cubicBezTo>
                      <a:cubicBezTo>
                        <a:pt x="10167" y="131"/>
                        <a:pt x="10196" y="58"/>
                        <a:pt x="10225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980066" y="1607184"/>
                  <a:ext cx="66167" cy="33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4728" extrusionOk="0">
                      <a:moveTo>
                        <a:pt x="365" y="1"/>
                      </a:moveTo>
                      <a:lnTo>
                        <a:pt x="1" y="103"/>
                      </a:lnTo>
                      <a:lnTo>
                        <a:pt x="481" y="2968"/>
                      </a:lnTo>
                      <a:lnTo>
                        <a:pt x="205" y="3535"/>
                      </a:lnTo>
                      <a:cubicBezTo>
                        <a:pt x="205" y="3622"/>
                        <a:pt x="146" y="3899"/>
                        <a:pt x="146" y="4219"/>
                      </a:cubicBezTo>
                      <a:cubicBezTo>
                        <a:pt x="190" y="4408"/>
                        <a:pt x="190" y="4568"/>
                        <a:pt x="205" y="4728"/>
                      </a:cubicBezTo>
                      <a:lnTo>
                        <a:pt x="946" y="2881"/>
                      </a:lnTo>
                      <a:lnTo>
                        <a:pt x="801" y="2153"/>
                      </a:lnTo>
                      <a:cubicBezTo>
                        <a:pt x="728" y="2037"/>
                        <a:pt x="641" y="1921"/>
                        <a:pt x="568" y="1804"/>
                      </a:cubicBezTo>
                      <a:cubicBezTo>
                        <a:pt x="423" y="1601"/>
                        <a:pt x="321" y="1383"/>
                        <a:pt x="219" y="1164"/>
                      </a:cubicBezTo>
                      <a:cubicBezTo>
                        <a:pt x="146" y="990"/>
                        <a:pt x="132" y="772"/>
                        <a:pt x="132" y="568"/>
                      </a:cubicBezTo>
                      <a:cubicBezTo>
                        <a:pt x="132" y="437"/>
                        <a:pt x="176" y="292"/>
                        <a:pt x="219" y="190"/>
                      </a:cubicBezTo>
                      <a:cubicBezTo>
                        <a:pt x="231" y="153"/>
                        <a:pt x="254" y="126"/>
                        <a:pt x="270" y="102"/>
                      </a:cubicBezTo>
                      <a:lnTo>
                        <a:pt x="270" y="102"/>
                      </a:lnTo>
                      <a:cubicBezTo>
                        <a:pt x="197" y="248"/>
                        <a:pt x="161" y="396"/>
                        <a:pt x="161" y="568"/>
                      </a:cubicBezTo>
                      <a:cubicBezTo>
                        <a:pt x="161" y="772"/>
                        <a:pt x="205" y="946"/>
                        <a:pt x="263" y="1135"/>
                      </a:cubicBezTo>
                      <a:cubicBezTo>
                        <a:pt x="350" y="1353"/>
                        <a:pt x="452" y="1557"/>
                        <a:pt x="583" y="1761"/>
                      </a:cubicBezTo>
                      <a:cubicBezTo>
                        <a:pt x="641" y="1833"/>
                        <a:pt x="699" y="1921"/>
                        <a:pt x="743" y="1993"/>
                      </a:cubicBez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871349" y="1940531"/>
                  <a:ext cx="108788" cy="22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3215" extrusionOk="0">
                      <a:moveTo>
                        <a:pt x="1" y="0"/>
                      </a:moveTo>
                      <a:lnTo>
                        <a:pt x="321" y="1469"/>
                      </a:lnTo>
                      <a:lnTo>
                        <a:pt x="597" y="1862"/>
                      </a:lnTo>
                      <a:cubicBezTo>
                        <a:pt x="902" y="2284"/>
                        <a:pt x="1164" y="2662"/>
                        <a:pt x="1368" y="2938"/>
                      </a:cubicBezTo>
                      <a:lnTo>
                        <a:pt x="1557" y="3214"/>
                      </a:lnTo>
                      <a:lnTo>
                        <a:pt x="1557" y="3214"/>
                      </a:lnTo>
                      <a:lnTo>
                        <a:pt x="1310" y="1556"/>
                      </a:lnTo>
                      <a:cubicBezTo>
                        <a:pt x="1193" y="1353"/>
                        <a:pt x="1062" y="1178"/>
                        <a:pt x="902" y="1018"/>
                      </a:cubicBezTo>
                      <a:cubicBezTo>
                        <a:pt x="597" y="669"/>
                        <a:pt x="306" y="378"/>
                        <a:pt x="103" y="146"/>
                      </a:cubicBezTo>
                      <a:cubicBezTo>
                        <a:pt x="73" y="88"/>
                        <a:pt x="30" y="44"/>
                        <a:pt x="1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845986" y="1625490"/>
                  <a:ext cx="46813" cy="28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044" extrusionOk="0">
                      <a:moveTo>
                        <a:pt x="306" y="1"/>
                      </a:moveTo>
                      <a:lnTo>
                        <a:pt x="0" y="2866"/>
                      </a:lnTo>
                      <a:lnTo>
                        <a:pt x="277" y="4044"/>
                      </a:lnTo>
                      <a:cubicBezTo>
                        <a:pt x="291" y="4000"/>
                        <a:pt x="320" y="3928"/>
                        <a:pt x="364" y="3826"/>
                      </a:cubicBezTo>
                      <a:cubicBezTo>
                        <a:pt x="466" y="3564"/>
                        <a:pt x="538" y="3288"/>
                        <a:pt x="611" y="3011"/>
                      </a:cubicBezTo>
                      <a:lnTo>
                        <a:pt x="524" y="2706"/>
                      </a:lnTo>
                      <a:lnTo>
                        <a:pt x="582" y="1688"/>
                      </a:lnTo>
                      <a:lnTo>
                        <a:pt x="582" y="1688"/>
                      </a:lnTo>
                      <a:cubicBezTo>
                        <a:pt x="524" y="1964"/>
                        <a:pt x="422" y="2211"/>
                        <a:pt x="291" y="2444"/>
                      </a:cubicBezTo>
                      <a:cubicBezTo>
                        <a:pt x="233" y="2560"/>
                        <a:pt x="175" y="2648"/>
                        <a:pt x="102" y="2764"/>
                      </a:cubicBezTo>
                      <a:cubicBezTo>
                        <a:pt x="87" y="2793"/>
                        <a:pt x="58" y="2837"/>
                        <a:pt x="29" y="2866"/>
                      </a:cubicBezTo>
                      <a:cubicBezTo>
                        <a:pt x="15" y="2866"/>
                        <a:pt x="131" y="2706"/>
                        <a:pt x="247" y="2444"/>
                      </a:cubicBezTo>
                      <a:cubicBezTo>
                        <a:pt x="422" y="2110"/>
                        <a:pt x="524" y="1746"/>
                        <a:pt x="582" y="1353"/>
                      </a:cubicBezTo>
                      <a:cubicBezTo>
                        <a:pt x="611" y="1164"/>
                        <a:pt x="611" y="946"/>
                        <a:pt x="611" y="742"/>
                      </a:cubicBezTo>
                      <a:cubicBezTo>
                        <a:pt x="596" y="553"/>
                        <a:pt x="596" y="393"/>
                        <a:pt x="640" y="219"/>
                      </a:cubicBezTo>
                      <a:cubicBezTo>
                        <a:pt x="640" y="175"/>
                        <a:pt x="655" y="161"/>
                        <a:pt x="669" y="117"/>
                      </a:cubicBezTo>
                      <a:lnTo>
                        <a:pt x="669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864222" y="1842993"/>
                  <a:ext cx="105783" cy="19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" h="2808" extrusionOk="0">
                      <a:moveTo>
                        <a:pt x="365" y="0"/>
                      </a:moveTo>
                      <a:cubicBezTo>
                        <a:pt x="321" y="262"/>
                        <a:pt x="219" y="495"/>
                        <a:pt x="132" y="713"/>
                      </a:cubicBezTo>
                      <a:cubicBezTo>
                        <a:pt x="103" y="829"/>
                        <a:pt x="45" y="902"/>
                        <a:pt x="1" y="974"/>
                      </a:cubicBezTo>
                      <a:lnTo>
                        <a:pt x="74" y="1294"/>
                      </a:lnTo>
                      <a:cubicBezTo>
                        <a:pt x="117" y="1353"/>
                        <a:pt x="175" y="1425"/>
                        <a:pt x="248" y="1498"/>
                      </a:cubicBezTo>
                      <a:cubicBezTo>
                        <a:pt x="452" y="1731"/>
                        <a:pt x="757" y="2022"/>
                        <a:pt x="1063" y="2371"/>
                      </a:cubicBezTo>
                      <a:cubicBezTo>
                        <a:pt x="1194" y="2502"/>
                        <a:pt x="1281" y="2647"/>
                        <a:pt x="1383" y="2807"/>
                      </a:cubicBezTo>
                      <a:lnTo>
                        <a:pt x="1354" y="2603"/>
                      </a:lnTo>
                      <a:lnTo>
                        <a:pt x="1514" y="2211"/>
                      </a:lnTo>
                      <a:cubicBezTo>
                        <a:pt x="1499" y="2167"/>
                        <a:pt x="1484" y="2094"/>
                        <a:pt x="1441" y="2022"/>
                      </a:cubicBezTo>
                      <a:cubicBezTo>
                        <a:pt x="1383" y="1818"/>
                        <a:pt x="1339" y="1629"/>
                        <a:pt x="1310" y="1425"/>
                      </a:cubicBezTo>
                      <a:cubicBezTo>
                        <a:pt x="1310" y="1396"/>
                        <a:pt x="1295" y="1353"/>
                        <a:pt x="1295" y="1324"/>
                      </a:cubicBezTo>
                      <a:lnTo>
                        <a:pt x="990" y="1934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581740" y="2216934"/>
                  <a:ext cx="1058950" cy="845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6" h="12101" extrusionOk="0">
                      <a:moveTo>
                        <a:pt x="6308" y="8472"/>
                      </a:moveTo>
                      <a:cubicBezTo>
                        <a:pt x="6378" y="8472"/>
                        <a:pt x="6447" y="8479"/>
                        <a:pt x="6516" y="8494"/>
                      </a:cubicBezTo>
                      <a:cubicBezTo>
                        <a:pt x="6647" y="8508"/>
                        <a:pt x="6778" y="8581"/>
                        <a:pt x="6880" y="8668"/>
                      </a:cubicBezTo>
                      <a:cubicBezTo>
                        <a:pt x="6982" y="8770"/>
                        <a:pt x="7025" y="8916"/>
                        <a:pt x="7025" y="9032"/>
                      </a:cubicBezTo>
                      <a:cubicBezTo>
                        <a:pt x="7055" y="9105"/>
                        <a:pt x="6996" y="9236"/>
                        <a:pt x="6924" y="9352"/>
                      </a:cubicBezTo>
                      <a:cubicBezTo>
                        <a:pt x="6851" y="9454"/>
                        <a:pt x="6764" y="9541"/>
                        <a:pt x="6647" y="9614"/>
                      </a:cubicBezTo>
                      <a:cubicBezTo>
                        <a:pt x="6560" y="9687"/>
                        <a:pt x="6458" y="9759"/>
                        <a:pt x="6342" y="9817"/>
                      </a:cubicBezTo>
                      <a:cubicBezTo>
                        <a:pt x="6240" y="9876"/>
                        <a:pt x="6138" y="9948"/>
                        <a:pt x="6036" y="10007"/>
                      </a:cubicBezTo>
                      <a:cubicBezTo>
                        <a:pt x="5309" y="10399"/>
                        <a:pt x="4524" y="10705"/>
                        <a:pt x="3724" y="10908"/>
                      </a:cubicBezTo>
                      <a:cubicBezTo>
                        <a:pt x="3171" y="11054"/>
                        <a:pt x="2633" y="11141"/>
                        <a:pt x="2066" y="11185"/>
                      </a:cubicBezTo>
                      <a:cubicBezTo>
                        <a:pt x="1877" y="11199"/>
                        <a:pt x="1702" y="11199"/>
                        <a:pt x="1615" y="11199"/>
                      </a:cubicBezTo>
                      <a:cubicBezTo>
                        <a:pt x="1717" y="11199"/>
                        <a:pt x="1877" y="11185"/>
                        <a:pt x="2066" y="11170"/>
                      </a:cubicBezTo>
                      <a:cubicBezTo>
                        <a:pt x="2619" y="11112"/>
                        <a:pt x="3171" y="11025"/>
                        <a:pt x="3709" y="10879"/>
                      </a:cubicBezTo>
                      <a:cubicBezTo>
                        <a:pt x="4509" y="10646"/>
                        <a:pt x="5266" y="10341"/>
                        <a:pt x="5993" y="9963"/>
                      </a:cubicBezTo>
                      <a:cubicBezTo>
                        <a:pt x="6109" y="9905"/>
                        <a:pt x="6196" y="9832"/>
                        <a:pt x="6298" y="9788"/>
                      </a:cubicBezTo>
                      <a:cubicBezTo>
                        <a:pt x="6415" y="9730"/>
                        <a:pt x="6502" y="9657"/>
                        <a:pt x="6589" y="9585"/>
                      </a:cubicBezTo>
                      <a:cubicBezTo>
                        <a:pt x="6691" y="9512"/>
                        <a:pt x="6778" y="9425"/>
                        <a:pt x="6851" y="9323"/>
                      </a:cubicBezTo>
                      <a:cubicBezTo>
                        <a:pt x="6924" y="9236"/>
                        <a:pt x="6953" y="9105"/>
                        <a:pt x="6982" y="9003"/>
                      </a:cubicBezTo>
                      <a:cubicBezTo>
                        <a:pt x="6982" y="8872"/>
                        <a:pt x="6924" y="8770"/>
                        <a:pt x="6851" y="8668"/>
                      </a:cubicBezTo>
                      <a:cubicBezTo>
                        <a:pt x="6764" y="8581"/>
                        <a:pt x="6647" y="8523"/>
                        <a:pt x="6516" y="8508"/>
                      </a:cubicBezTo>
                      <a:cubicBezTo>
                        <a:pt x="6444" y="8491"/>
                        <a:pt x="6372" y="8484"/>
                        <a:pt x="6298" y="8484"/>
                      </a:cubicBezTo>
                      <a:cubicBezTo>
                        <a:pt x="6122" y="8484"/>
                        <a:pt x="5941" y="8526"/>
                        <a:pt x="5746" y="8567"/>
                      </a:cubicBezTo>
                      <a:cubicBezTo>
                        <a:pt x="4742" y="8741"/>
                        <a:pt x="3797" y="9105"/>
                        <a:pt x="2924" y="9643"/>
                      </a:cubicBezTo>
                      <a:cubicBezTo>
                        <a:pt x="2720" y="9759"/>
                        <a:pt x="2546" y="9890"/>
                        <a:pt x="2357" y="10021"/>
                      </a:cubicBezTo>
                      <a:cubicBezTo>
                        <a:pt x="2270" y="10094"/>
                        <a:pt x="2182" y="10152"/>
                        <a:pt x="2110" y="10225"/>
                      </a:cubicBezTo>
                      <a:cubicBezTo>
                        <a:pt x="2066" y="10254"/>
                        <a:pt x="2037" y="10297"/>
                        <a:pt x="2022" y="10326"/>
                      </a:cubicBezTo>
                      <a:cubicBezTo>
                        <a:pt x="1993" y="10370"/>
                        <a:pt x="1993" y="10414"/>
                        <a:pt x="2022" y="10457"/>
                      </a:cubicBezTo>
                      <a:cubicBezTo>
                        <a:pt x="2051" y="10545"/>
                        <a:pt x="2124" y="10617"/>
                        <a:pt x="2211" y="10632"/>
                      </a:cubicBezTo>
                      <a:cubicBezTo>
                        <a:pt x="2251" y="10645"/>
                        <a:pt x="2293" y="10652"/>
                        <a:pt x="2335" y="10652"/>
                      </a:cubicBezTo>
                      <a:cubicBezTo>
                        <a:pt x="2387" y="10652"/>
                        <a:pt x="2440" y="10641"/>
                        <a:pt x="2488" y="10617"/>
                      </a:cubicBezTo>
                      <a:cubicBezTo>
                        <a:pt x="2662" y="10559"/>
                        <a:pt x="2851" y="10486"/>
                        <a:pt x="2997" y="10443"/>
                      </a:cubicBezTo>
                      <a:cubicBezTo>
                        <a:pt x="3506" y="10239"/>
                        <a:pt x="4015" y="10007"/>
                        <a:pt x="4509" y="9730"/>
                      </a:cubicBezTo>
                      <a:cubicBezTo>
                        <a:pt x="4538" y="9716"/>
                        <a:pt x="4582" y="9687"/>
                        <a:pt x="4626" y="9657"/>
                      </a:cubicBezTo>
                      <a:cubicBezTo>
                        <a:pt x="4669" y="9643"/>
                        <a:pt x="4669" y="9599"/>
                        <a:pt x="4669" y="9541"/>
                      </a:cubicBezTo>
                      <a:cubicBezTo>
                        <a:pt x="4669" y="9497"/>
                        <a:pt x="4626" y="9439"/>
                        <a:pt x="4568" y="9396"/>
                      </a:cubicBezTo>
                      <a:cubicBezTo>
                        <a:pt x="4557" y="9392"/>
                        <a:pt x="4547" y="9390"/>
                        <a:pt x="4537" y="9390"/>
                      </a:cubicBezTo>
                      <a:lnTo>
                        <a:pt x="4537" y="9390"/>
                      </a:lnTo>
                      <a:cubicBezTo>
                        <a:pt x="4538" y="9390"/>
                        <a:pt x="4539" y="9390"/>
                        <a:pt x="4541" y="9390"/>
                      </a:cubicBezTo>
                      <a:cubicBezTo>
                        <a:pt x="4553" y="9390"/>
                        <a:pt x="4566" y="9392"/>
                        <a:pt x="4582" y="9396"/>
                      </a:cubicBezTo>
                      <a:cubicBezTo>
                        <a:pt x="4655" y="9425"/>
                        <a:pt x="4684" y="9468"/>
                        <a:pt x="4713" y="9541"/>
                      </a:cubicBezTo>
                      <a:cubicBezTo>
                        <a:pt x="4713" y="9585"/>
                        <a:pt x="4684" y="9643"/>
                        <a:pt x="4669" y="9672"/>
                      </a:cubicBezTo>
                      <a:cubicBezTo>
                        <a:pt x="4640" y="9716"/>
                        <a:pt x="4597" y="9730"/>
                        <a:pt x="4538" y="9745"/>
                      </a:cubicBezTo>
                      <a:cubicBezTo>
                        <a:pt x="4059" y="10021"/>
                        <a:pt x="3549" y="10254"/>
                        <a:pt x="3040" y="10472"/>
                      </a:cubicBezTo>
                      <a:cubicBezTo>
                        <a:pt x="2866" y="10545"/>
                        <a:pt x="2706" y="10617"/>
                        <a:pt x="2502" y="10676"/>
                      </a:cubicBezTo>
                      <a:cubicBezTo>
                        <a:pt x="2451" y="10693"/>
                        <a:pt x="2395" y="10700"/>
                        <a:pt x="2334" y="10700"/>
                      </a:cubicBezTo>
                      <a:cubicBezTo>
                        <a:pt x="2291" y="10700"/>
                        <a:pt x="2245" y="10696"/>
                        <a:pt x="2197" y="10690"/>
                      </a:cubicBezTo>
                      <a:cubicBezTo>
                        <a:pt x="2095" y="10676"/>
                        <a:pt x="1993" y="10588"/>
                        <a:pt x="1964" y="10486"/>
                      </a:cubicBezTo>
                      <a:cubicBezTo>
                        <a:pt x="1950" y="10443"/>
                        <a:pt x="1950" y="10385"/>
                        <a:pt x="1964" y="10326"/>
                      </a:cubicBezTo>
                      <a:cubicBezTo>
                        <a:pt x="1979" y="10268"/>
                        <a:pt x="2022" y="10239"/>
                        <a:pt x="2066" y="10196"/>
                      </a:cubicBezTo>
                      <a:cubicBezTo>
                        <a:pt x="2153" y="10123"/>
                        <a:pt x="2241" y="10079"/>
                        <a:pt x="2328" y="10007"/>
                      </a:cubicBezTo>
                      <a:cubicBezTo>
                        <a:pt x="2502" y="9876"/>
                        <a:pt x="2691" y="9745"/>
                        <a:pt x="2880" y="9614"/>
                      </a:cubicBezTo>
                      <a:cubicBezTo>
                        <a:pt x="3753" y="9090"/>
                        <a:pt x="4728" y="8727"/>
                        <a:pt x="5717" y="8552"/>
                      </a:cubicBezTo>
                      <a:cubicBezTo>
                        <a:pt x="5920" y="8520"/>
                        <a:pt x="6115" y="8472"/>
                        <a:pt x="6308" y="8472"/>
                      </a:cubicBezTo>
                      <a:close/>
                      <a:moveTo>
                        <a:pt x="15156" y="0"/>
                      </a:moveTo>
                      <a:lnTo>
                        <a:pt x="14268" y="626"/>
                      </a:lnTo>
                      <a:cubicBezTo>
                        <a:pt x="14196" y="713"/>
                        <a:pt x="14123" y="800"/>
                        <a:pt x="14065" y="887"/>
                      </a:cubicBezTo>
                      <a:cubicBezTo>
                        <a:pt x="13905" y="1164"/>
                        <a:pt x="13774" y="1440"/>
                        <a:pt x="13672" y="1731"/>
                      </a:cubicBezTo>
                      <a:cubicBezTo>
                        <a:pt x="13599" y="1906"/>
                        <a:pt x="13527" y="2109"/>
                        <a:pt x="13410" y="2327"/>
                      </a:cubicBezTo>
                      <a:cubicBezTo>
                        <a:pt x="13308" y="2560"/>
                        <a:pt x="13178" y="2764"/>
                        <a:pt x="13018" y="2967"/>
                      </a:cubicBezTo>
                      <a:cubicBezTo>
                        <a:pt x="12829" y="3171"/>
                        <a:pt x="12610" y="3345"/>
                        <a:pt x="12363" y="3491"/>
                      </a:cubicBezTo>
                      <a:cubicBezTo>
                        <a:pt x="12101" y="3636"/>
                        <a:pt x="11825" y="3782"/>
                        <a:pt x="11563" y="3898"/>
                      </a:cubicBezTo>
                      <a:cubicBezTo>
                        <a:pt x="11011" y="4131"/>
                        <a:pt x="10472" y="4378"/>
                        <a:pt x="10080" y="4727"/>
                      </a:cubicBezTo>
                      <a:cubicBezTo>
                        <a:pt x="9745" y="5032"/>
                        <a:pt x="9469" y="5425"/>
                        <a:pt x="9280" y="5861"/>
                      </a:cubicBezTo>
                      <a:cubicBezTo>
                        <a:pt x="9163" y="6152"/>
                        <a:pt x="9091" y="6458"/>
                        <a:pt x="9062" y="6763"/>
                      </a:cubicBezTo>
                      <a:cubicBezTo>
                        <a:pt x="9062" y="6836"/>
                        <a:pt x="9062" y="6894"/>
                        <a:pt x="9047" y="6923"/>
                      </a:cubicBezTo>
                      <a:cubicBezTo>
                        <a:pt x="9134" y="6880"/>
                        <a:pt x="9207" y="6836"/>
                        <a:pt x="9265" y="6807"/>
                      </a:cubicBezTo>
                      <a:cubicBezTo>
                        <a:pt x="9280" y="6778"/>
                        <a:pt x="9323" y="6763"/>
                        <a:pt x="9353" y="6749"/>
                      </a:cubicBezTo>
                      <a:lnTo>
                        <a:pt x="9353" y="6749"/>
                      </a:lnTo>
                      <a:cubicBezTo>
                        <a:pt x="9338" y="6763"/>
                        <a:pt x="9309" y="6778"/>
                        <a:pt x="9280" y="6807"/>
                      </a:cubicBezTo>
                      <a:cubicBezTo>
                        <a:pt x="9236" y="6836"/>
                        <a:pt x="9163" y="6894"/>
                        <a:pt x="9062" y="6952"/>
                      </a:cubicBezTo>
                      <a:cubicBezTo>
                        <a:pt x="8771" y="7127"/>
                        <a:pt x="8465" y="7272"/>
                        <a:pt x="8145" y="7374"/>
                      </a:cubicBezTo>
                      <a:cubicBezTo>
                        <a:pt x="7665" y="7563"/>
                        <a:pt x="7171" y="7709"/>
                        <a:pt x="6691" y="7839"/>
                      </a:cubicBezTo>
                      <a:cubicBezTo>
                        <a:pt x="6124" y="7985"/>
                        <a:pt x="5498" y="8087"/>
                        <a:pt x="4873" y="8247"/>
                      </a:cubicBezTo>
                      <a:cubicBezTo>
                        <a:pt x="4262" y="8378"/>
                        <a:pt x="3666" y="8567"/>
                        <a:pt x="3084" y="8799"/>
                      </a:cubicBezTo>
                      <a:cubicBezTo>
                        <a:pt x="2619" y="8974"/>
                        <a:pt x="2153" y="9221"/>
                        <a:pt x="1746" y="9512"/>
                      </a:cubicBezTo>
                      <a:cubicBezTo>
                        <a:pt x="1470" y="9701"/>
                        <a:pt x="1193" y="9919"/>
                        <a:pt x="975" y="10181"/>
                      </a:cubicBezTo>
                      <a:cubicBezTo>
                        <a:pt x="888" y="10268"/>
                        <a:pt x="830" y="10341"/>
                        <a:pt x="801" y="10399"/>
                      </a:cubicBezTo>
                      <a:lnTo>
                        <a:pt x="772" y="10414"/>
                      </a:lnTo>
                      <a:cubicBezTo>
                        <a:pt x="510" y="10981"/>
                        <a:pt x="233" y="11548"/>
                        <a:pt x="1" y="12101"/>
                      </a:cubicBezTo>
                      <a:cubicBezTo>
                        <a:pt x="15" y="12086"/>
                        <a:pt x="44" y="12057"/>
                        <a:pt x="88" y="12043"/>
                      </a:cubicBezTo>
                      <a:cubicBezTo>
                        <a:pt x="263" y="11912"/>
                        <a:pt x="452" y="11839"/>
                        <a:pt x="670" y="11781"/>
                      </a:cubicBezTo>
                      <a:cubicBezTo>
                        <a:pt x="907" y="11725"/>
                        <a:pt x="1152" y="11703"/>
                        <a:pt x="1393" y="11703"/>
                      </a:cubicBezTo>
                      <a:cubicBezTo>
                        <a:pt x="1463" y="11703"/>
                        <a:pt x="1532" y="11705"/>
                        <a:pt x="1601" y="11708"/>
                      </a:cubicBezTo>
                      <a:cubicBezTo>
                        <a:pt x="1964" y="11723"/>
                        <a:pt x="2328" y="11795"/>
                        <a:pt x="2735" y="11839"/>
                      </a:cubicBezTo>
                      <a:cubicBezTo>
                        <a:pt x="2833" y="11846"/>
                        <a:pt x="2930" y="11850"/>
                        <a:pt x="3027" y="11850"/>
                      </a:cubicBezTo>
                      <a:cubicBezTo>
                        <a:pt x="3316" y="11850"/>
                        <a:pt x="3597" y="11817"/>
                        <a:pt x="3869" y="11752"/>
                      </a:cubicBezTo>
                      <a:cubicBezTo>
                        <a:pt x="4160" y="11679"/>
                        <a:pt x="4466" y="11563"/>
                        <a:pt x="4742" y="11432"/>
                      </a:cubicBezTo>
                      <a:cubicBezTo>
                        <a:pt x="4960" y="11345"/>
                        <a:pt x="5135" y="11257"/>
                        <a:pt x="5280" y="11185"/>
                      </a:cubicBezTo>
                      <a:lnTo>
                        <a:pt x="9163" y="7025"/>
                      </a:lnTo>
                      <a:lnTo>
                        <a:pt x="10065" y="6371"/>
                      </a:lnTo>
                      <a:cubicBezTo>
                        <a:pt x="10080" y="6240"/>
                        <a:pt x="10123" y="6123"/>
                        <a:pt x="10152" y="6007"/>
                      </a:cubicBezTo>
                      <a:cubicBezTo>
                        <a:pt x="10425" y="5232"/>
                        <a:pt x="11150" y="4727"/>
                        <a:pt x="11979" y="4727"/>
                      </a:cubicBezTo>
                      <a:cubicBezTo>
                        <a:pt x="11991" y="4727"/>
                        <a:pt x="12002" y="4727"/>
                        <a:pt x="12014" y="4727"/>
                      </a:cubicBezTo>
                      <a:cubicBezTo>
                        <a:pt x="12101" y="4727"/>
                        <a:pt x="12174" y="4742"/>
                        <a:pt x="12261" y="4742"/>
                      </a:cubicBezTo>
                      <a:lnTo>
                        <a:pt x="12625" y="4480"/>
                      </a:lnTo>
                      <a:cubicBezTo>
                        <a:pt x="12698" y="4407"/>
                        <a:pt x="12770" y="4305"/>
                        <a:pt x="12843" y="4218"/>
                      </a:cubicBezTo>
                      <a:cubicBezTo>
                        <a:pt x="13018" y="4000"/>
                        <a:pt x="13178" y="3724"/>
                        <a:pt x="13323" y="3462"/>
                      </a:cubicBezTo>
                      <a:cubicBezTo>
                        <a:pt x="13483" y="3142"/>
                        <a:pt x="13658" y="2778"/>
                        <a:pt x="13818" y="2400"/>
                      </a:cubicBezTo>
                      <a:cubicBezTo>
                        <a:pt x="13978" y="2022"/>
                        <a:pt x="14123" y="1658"/>
                        <a:pt x="14283" y="1324"/>
                      </a:cubicBezTo>
                      <a:cubicBezTo>
                        <a:pt x="14414" y="1033"/>
                        <a:pt x="14574" y="771"/>
                        <a:pt x="14763" y="495"/>
                      </a:cubicBezTo>
                      <a:cubicBezTo>
                        <a:pt x="14879" y="335"/>
                        <a:pt x="15010" y="160"/>
                        <a:pt x="15156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5752402" y="2211834"/>
                  <a:ext cx="181941" cy="116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" h="1674" extrusionOk="0">
                      <a:moveTo>
                        <a:pt x="2604" y="1"/>
                      </a:moveTo>
                      <a:lnTo>
                        <a:pt x="1440" y="437"/>
                      </a:lnTo>
                      <a:cubicBezTo>
                        <a:pt x="1394" y="456"/>
                        <a:pt x="1344" y="465"/>
                        <a:pt x="1293" y="465"/>
                      </a:cubicBezTo>
                      <a:cubicBezTo>
                        <a:pt x="1152" y="465"/>
                        <a:pt x="1006" y="395"/>
                        <a:pt x="931" y="277"/>
                      </a:cubicBezTo>
                      <a:cubicBezTo>
                        <a:pt x="873" y="437"/>
                        <a:pt x="800" y="582"/>
                        <a:pt x="728" y="728"/>
                      </a:cubicBezTo>
                      <a:cubicBezTo>
                        <a:pt x="582" y="1033"/>
                        <a:pt x="393" y="1309"/>
                        <a:pt x="131" y="1571"/>
                      </a:cubicBezTo>
                      <a:cubicBezTo>
                        <a:pt x="102" y="1600"/>
                        <a:pt x="59" y="1644"/>
                        <a:pt x="0" y="1673"/>
                      </a:cubicBezTo>
                      <a:lnTo>
                        <a:pt x="1993" y="800"/>
                      </a:lnTo>
                      <a:cubicBezTo>
                        <a:pt x="2109" y="713"/>
                        <a:pt x="2226" y="597"/>
                        <a:pt x="2327" y="480"/>
                      </a:cubicBezTo>
                      <a:cubicBezTo>
                        <a:pt x="2444" y="335"/>
                        <a:pt x="2531" y="161"/>
                        <a:pt x="2604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5903809" y="1972042"/>
                  <a:ext cx="270397" cy="28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" h="4146" extrusionOk="0">
                      <a:moveTo>
                        <a:pt x="2706" y="1193"/>
                      </a:moveTo>
                      <a:cubicBezTo>
                        <a:pt x="2720" y="1193"/>
                        <a:pt x="2415" y="1745"/>
                        <a:pt x="2022" y="2400"/>
                      </a:cubicBezTo>
                      <a:cubicBezTo>
                        <a:pt x="1606" y="3060"/>
                        <a:pt x="1289" y="3578"/>
                        <a:pt x="1281" y="3578"/>
                      </a:cubicBezTo>
                      <a:cubicBezTo>
                        <a:pt x="1280" y="3578"/>
                        <a:pt x="1280" y="3578"/>
                        <a:pt x="1280" y="3578"/>
                      </a:cubicBezTo>
                      <a:cubicBezTo>
                        <a:pt x="1251" y="3563"/>
                        <a:pt x="1557" y="3040"/>
                        <a:pt x="1964" y="2385"/>
                      </a:cubicBezTo>
                      <a:cubicBezTo>
                        <a:pt x="2371" y="1731"/>
                        <a:pt x="2691" y="1193"/>
                        <a:pt x="2706" y="1193"/>
                      </a:cubicBezTo>
                      <a:close/>
                      <a:moveTo>
                        <a:pt x="3564" y="0"/>
                      </a:moveTo>
                      <a:lnTo>
                        <a:pt x="2982" y="742"/>
                      </a:lnTo>
                      <a:cubicBezTo>
                        <a:pt x="2953" y="873"/>
                        <a:pt x="2837" y="1178"/>
                        <a:pt x="2691" y="1585"/>
                      </a:cubicBezTo>
                      <a:cubicBezTo>
                        <a:pt x="2604" y="1876"/>
                        <a:pt x="2473" y="2138"/>
                        <a:pt x="2342" y="2429"/>
                      </a:cubicBezTo>
                      <a:cubicBezTo>
                        <a:pt x="2415" y="2138"/>
                        <a:pt x="2517" y="1847"/>
                        <a:pt x="2633" y="1556"/>
                      </a:cubicBezTo>
                      <a:cubicBezTo>
                        <a:pt x="2764" y="1236"/>
                        <a:pt x="2851" y="960"/>
                        <a:pt x="2924" y="815"/>
                      </a:cubicBezTo>
                      <a:lnTo>
                        <a:pt x="2924" y="815"/>
                      </a:lnTo>
                      <a:lnTo>
                        <a:pt x="1091" y="3185"/>
                      </a:lnTo>
                      <a:lnTo>
                        <a:pt x="466" y="3418"/>
                      </a:lnTo>
                      <a:cubicBezTo>
                        <a:pt x="422" y="3622"/>
                        <a:pt x="320" y="3796"/>
                        <a:pt x="204" y="3942"/>
                      </a:cubicBezTo>
                      <a:cubicBezTo>
                        <a:pt x="146" y="4014"/>
                        <a:pt x="73" y="4087"/>
                        <a:pt x="0" y="4145"/>
                      </a:cubicBezTo>
                      <a:lnTo>
                        <a:pt x="1658" y="3418"/>
                      </a:lnTo>
                      <a:lnTo>
                        <a:pt x="3869" y="349"/>
                      </a:lnTo>
                      <a:lnTo>
                        <a:pt x="3564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5324592" y="1628564"/>
                  <a:ext cx="204300" cy="69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9891" extrusionOk="0">
                      <a:moveTo>
                        <a:pt x="1580" y="3845"/>
                      </a:moveTo>
                      <a:cubicBezTo>
                        <a:pt x="1608" y="3845"/>
                        <a:pt x="1634" y="3848"/>
                        <a:pt x="1658" y="3854"/>
                      </a:cubicBezTo>
                      <a:cubicBezTo>
                        <a:pt x="1833" y="3913"/>
                        <a:pt x="1978" y="4043"/>
                        <a:pt x="2095" y="4203"/>
                      </a:cubicBezTo>
                      <a:cubicBezTo>
                        <a:pt x="2240" y="4407"/>
                        <a:pt x="2327" y="4640"/>
                        <a:pt x="2371" y="4887"/>
                      </a:cubicBezTo>
                      <a:cubicBezTo>
                        <a:pt x="2400" y="5207"/>
                        <a:pt x="2400" y="5498"/>
                        <a:pt x="2327" y="5803"/>
                      </a:cubicBezTo>
                      <a:cubicBezTo>
                        <a:pt x="2240" y="6123"/>
                        <a:pt x="2124" y="6472"/>
                        <a:pt x="1978" y="6778"/>
                      </a:cubicBezTo>
                      <a:cubicBezTo>
                        <a:pt x="1833" y="7127"/>
                        <a:pt x="1615" y="7461"/>
                        <a:pt x="1368" y="7752"/>
                      </a:cubicBezTo>
                      <a:cubicBezTo>
                        <a:pt x="1295" y="7825"/>
                        <a:pt x="1222" y="7898"/>
                        <a:pt x="1149" y="7941"/>
                      </a:cubicBezTo>
                      <a:cubicBezTo>
                        <a:pt x="1077" y="8014"/>
                        <a:pt x="960" y="8072"/>
                        <a:pt x="873" y="8116"/>
                      </a:cubicBezTo>
                      <a:cubicBezTo>
                        <a:pt x="841" y="8125"/>
                        <a:pt x="806" y="8130"/>
                        <a:pt x="770" y="8130"/>
                      </a:cubicBezTo>
                      <a:cubicBezTo>
                        <a:pt x="693" y="8130"/>
                        <a:pt x="613" y="8107"/>
                        <a:pt x="553" y="8058"/>
                      </a:cubicBezTo>
                      <a:cubicBezTo>
                        <a:pt x="451" y="7985"/>
                        <a:pt x="422" y="7854"/>
                        <a:pt x="437" y="7752"/>
                      </a:cubicBezTo>
                      <a:cubicBezTo>
                        <a:pt x="422" y="7636"/>
                        <a:pt x="451" y="7520"/>
                        <a:pt x="495" y="7403"/>
                      </a:cubicBezTo>
                      <a:cubicBezTo>
                        <a:pt x="524" y="7272"/>
                        <a:pt x="568" y="7170"/>
                        <a:pt x="626" y="7054"/>
                      </a:cubicBezTo>
                      <a:cubicBezTo>
                        <a:pt x="713" y="6836"/>
                        <a:pt x="800" y="6618"/>
                        <a:pt x="917" y="6429"/>
                      </a:cubicBezTo>
                      <a:cubicBezTo>
                        <a:pt x="1018" y="6225"/>
                        <a:pt x="1135" y="6036"/>
                        <a:pt x="1280" y="5861"/>
                      </a:cubicBezTo>
                      <a:cubicBezTo>
                        <a:pt x="1353" y="5774"/>
                        <a:pt x="1397" y="5702"/>
                        <a:pt x="1469" y="5600"/>
                      </a:cubicBezTo>
                      <a:cubicBezTo>
                        <a:pt x="1513" y="5571"/>
                        <a:pt x="1542" y="5527"/>
                        <a:pt x="1600" y="5498"/>
                      </a:cubicBezTo>
                      <a:cubicBezTo>
                        <a:pt x="1637" y="5474"/>
                        <a:pt x="1678" y="5462"/>
                        <a:pt x="1718" y="5462"/>
                      </a:cubicBezTo>
                      <a:cubicBezTo>
                        <a:pt x="1774" y="5462"/>
                        <a:pt x="1828" y="5485"/>
                        <a:pt x="1862" y="5527"/>
                      </a:cubicBezTo>
                      <a:cubicBezTo>
                        <a:pt x="1877" y="5556"/>
                        <a:pt x="1877" y="5571"/>
                        <a:pt x="1891" y="5585"/>
                      </a:cubicBezTo>
                      <a:cubicBezTo>
                        <a:pt x="1906" y="5643"/>
                        <a:pt x="1906" y="5702"/>
                        <a:pt x="1906" y="5745"/>
                      </a:cubicBezTo>
                      <a:cubicBezTo>
                        <a:pt x="1906" y="5803"/>
                        <a:pt x="1906" y="5861"/>
                        <a:pt x="1891" y="5891"/>
                      </a:cubicBezTo>
                      <a:cubicBezTo>
                        <a:pt x="1877" y="5949"/>
                        <a:pt x="1877" y="5978"/>
                        <a:pt x="1862" y="6036"/>
                      </a:cubicBezTo>
                      <a:cubicBezTo>
                        <a:pt x="1731" y="6516"/>
                        <a:pt x="1455" y="6952"/>
                        <a:pt x="1091" y="7287"/>
                      </a:cubicBezTo>
                      <a:lnTo>
                        <a:pt x="1062" y="7330"/>
                      </a:lnTo>
                      <a:lnTo>
                        <a:pt x="1062" y="7287"/>
                      </a:lnTo>
                      <a:cubicBezTo>
                        <a:pt x="1062" y="6967"/>
                        <a:pt x="1135" y="6661"/>
                        <a:pt x="1280" y="6371"/>
                      </a:cubicBezTo>
                      <a:cubicBezTo>
                        <a:pt x="1322" y="6259"/>
                        <a:pt x="1377" y="6174"/>
                        <a:pt x="1446" y="6090"/>
                      </a:cubicBezTo>
                      <a:lnTo>
                        <a:pt x="1446" y="6090"/>
                      </a:lnTo>
                      <a:cubicBezTo>
                        <a:pt x="1435" y="6106"/>
                        <a:pt x="1426" y="6129"/>
                        <a:pt x="1426" y="6152"/>
                      </a:cubicBezTo>
                      <a:cubicBezTo>
                        <a:pt x="1382" y="6225"/>
                        <a:pt x="1324" y="6298"/>
                        <a:pt x="1295" y="6371"/>
                      </a:cubicBezTo>
                      <a:cubicBezTo>
                        <a:pt x="1164" y="6632"/>
                        <a:pt x="1091" y="6923"/>
                        <a:pt x="1091" y="7243"/>
                      </a:cubicBezTo>
                      <a:cubicBezTo>
                        <a:pt x="1440" y="6909"/>
                        <a:pt x="1673" y="6487"/>
                        <a:pt x="1804" y="6036"/>
                      </a:cubicBezTo>
                      <a:cubicBezTo>
                        <a:pt x="1833" y="5949"/>
                        <a:pt x="1833" y="5861"/>
                        <a:pt x="1862" y="5760"/>
                      </a:cubicBezTo>
                      <a:cubicBezTo>
                        <a:pt x="1862" y="5672"/>
                        <a:pt x="1833" y="5571"/>
                        <a:pt x="1746" y="5527"/>
                      </a:cubicBezTo>
                      <a:cubicBezTo>
                        <a:pt x="1735" y="5523"/>
                        <a:pt x="1723" y="5520"/>
                        <a:pt x="1711" y="5520"/>
                      </a:cubicBezTo>
                      <a:cubicBezTo>
                        <a:pt x="1647" y="5520"/>
                        <a:pt x="1575" y="5584"/>
                        <a:pt x="1513" y="5658"/>
                      </a:cubicBezTo>
                      <a:cubicBezTo>
                        <a:pt x="1455" y="5731"/>
                        <a:pt x="1382" y="5818"/>
                        <a:pt x="1309" y="5905"/>
                      </a:cubicBezTo>
                      <a:cubicBezTo>
                        <a:pt x="1033" y="6269"/>
                        <a:pt x="844" y="6676"/>
                        <a:pt x="669" y="7098"/>
                      </a:cubicBezTo>
                      <a:cubicBezTo>
                        <a:pt x="640" y="7200"/>
                        <a:pt x="597" y="7316"/>
                        <a:pt x="553" y="7418"/>
                      </a:cubicBezTo>
                      <a:cubicBezTo>
                        <a:pt x="509" y="7534"/>
                        <a:pt x="480" y="7650"/>
                        <a:pt x="480" y="7767"/>
                      </a:cubicBezTo>
                      <a:cubicBezTo>
                        <a:pt x="451" y="7854"/>
                        <a:pt x="495" y="7970"/>
                        <a:pt x="568" y="8014"/>
                      </a:cubicBezTo>
                      <a:cubicBezTo>
                        <a:pt x="616" y="8053"/>
                        <a:pt x="677" y="8072"/>
                        <a:pt x="735" y="8072"/>
                      </a:cubicBezTo>
                      <a:cubicBezTo>
                        <a:pt x="763" y="8072"/>
                        <a:pt x="791" y="8067"/>
                        <a:pt x="815" y="8058"/>
                      </a:cubicBezTo>
                      <a:cubicBezTo>
                        <a:pt x="1004" y="7985"/>
                        <a:pt x="1164" y="7854"/>
                        <a:pt x="1295" y="7709"/>
                      </a:cubicBezTo>
                      <a:cubicBezTo>
                        <a:pt x="1542" y="7432"/>
                        <a:pt x="1746" y="7112"/>
                        <a:pt x="1906" y="6763"/>
                      </a:cubicBezTo>
                      <a:cubicBezTo>
                        <a:pt x="2051" y="6458"/>
                        <a:pt x="2167" y="6123"/>
                        <a:pt x="2255" y="5803"/>
                      </a:cubicBezTo>
                      <a:cubicBezTo>
                        <a:pt x="2327" y="5512"/>
                        <a:pt x="2342" y="5222"/>
                        <a:pt x="2313" y="4916"/>
                      </a:cubicBezTo>
                      <a:cubicBezTo>
                        <a:pt x="2269" y="4669"/>
                        <a:pt x="2182" y="4436"/>
                        <a:pt x="2051" y="4233"/>
                      </a:cubicBezTo>
                      <a:cubicBezTo>
                        <a:pt x="1964" y="4073"/>
                        <a:pt x="1818" y="3971"/>
                        <a:pt x="1644" y="3898"/>
                      </a:cubicBezTo>
                      <a:cubicBezTo>
                        <a:pt x="1613" y="3886"/>
                        <a:pt x="1580" y="3881"/>
                        <a:pt x="1549" y="3881"/>
                      </a:cubicBezTo>
                      <a:cubicBezTo>
                        <a:pt x="1462" y="3881"/>
                        <a:pt x="1377" y="3921"/>
                        <a:pt x="1324" y="3985"/>
                      </a:cubicBezTo>
                      <a:cubicBezTo>
                        <a:pt x="1309" y="4014"/>
                        <a:pt x="1295" y="4058"/>
                        <a:pt x="1295" y="4087"/>
                      </a:cubicBezTo>
                      <a:lnTo>
                        <a:pt x="1295" y="4058"/>
                      </a:lnTo>
                      <a:cubicBezTo>
                        <a:pt x="1295" y="4014"/>
                        <a:pt x="1309" y="4000"/>
                        <a:pt x="1324" y="3971"/>
                      </a:cubicBezTo>
                      <a:cubicBezTo>
                        <a:pt x="1368" y="3927"/>
                        <a:pt x="1397" y="3898"/>
                        <a:pt x="1455" y="3869"/>
                      </a:cubicBezTo>
                      <a:cubicBezTo>
                        <a:pt x="1497" y="3852"/>
                        <a:pt x="1540" y="3845"/>
                        <a:pt x="1580" y="3845"/>
                      </a:cubicBezTo>
                      <a:close/>
                      <a:moveTo>
                        <a:pt x="2924" y="0"/>
                      </a:moveTo>
                      <a:lnTo>
                        <a:pt x="2255" y="131"/>
                      </a:lnTo>
                      <a:cubicBezTo>
                        <a:pt x="2240" y="189"/>
                        <a:pt x="2240" y="248"/>
                        <a:pt x="2240" y="291"/>
                      </a:cubicBezTo>
                      <a:cubicBezTo>
                        <a:pt x="2240" y="393"/>
                        <a:pt x="2255" y="466"/>
                        <a:pt x="2298" y="553"/>
                      </a:cubicBezTo>
                      <a:cubicBezTo>
                        <a:pt x="2327" y="640"/>
                        <a:pt x="2386" y="727"/>
                        <a:pt x="2458" y="829"/>
                      </a:cubicBezTo>
                      <a:cubicBezTo>
                        <a:pt x="2589" y="975"/>
                        <a:pt x="2691" y="1149"/>
                        <a:pt x="2778" y="1309"/>
                      </a:cubicBezTo>
                      <a:cubicBezTo>
                        <a:pt x="2822" y="1382"/>
                        <a:pt x="2851" y="1455"/>
                        <a:pt x="2851" y="1556"/>
                      </a:cubicBezTo>
                      <a:cubicBezTo>
                        <a:pt x="2836" y="1556"/>
                        <a:pt x="2822" y="1455"/>
                        <a:pt x="2749" y="1338"/>
                      </a:cubicBezTo>
                      <a:cubicBezTo>
                        <a:pt x="2676" y="1207"/>
                        <a:pt x="2546" y="1047"/>
                        <a:pt x="2400" y="858"/>
                      </a:cubicBezTo>
                      <a:cubicBezTo>
                        <a:pt x="2327" y="771"/>
                        <a:pt x="2269" y="684"/>
                        <a:pt x="2240" y="567"/>
                      </a:cubicBezTo>
                      <a:cubicBezTo>
                        <a:pt x="2197" y="480"/>
                        <a:pt x="2182" y="393"/>
                        <a:pt x="2182" y="291"/>
                      </a:cubicBezTo>
                      <a:cubicBezTo>
                        <a:pt x="2182" y="248"/>
                        <a:pt x="2182" y="189"/>
                        <a:pt x="2197" y="131"/>
                      </a:cubicBezTo>
                      <a:lnTo>
                        <a:pt x="2197" y="131"/>
                      </a:lnTo>
                      <a:lnTo>
                        <a:pt x="1586" y="262"/>
                      </a:lnTo>
                      <a:lnTo>
                        <a:pt x="1135" y="5440"/>
                      </a:lnTo>
                      <a:lnTo>
                        <a:pt x="335" y="6647"/>
                      </a:lnTo>
                      <a:cubicBezTo>
                        <a:pt x="291" y="6734"/>
                        <a:pt x="233" y="6865"/>
                        <a:pt x="189" y="7025"/>
                      </a:cubicBezTo>
                      <a:cubicBezTo>
                        <a:pt x="117" y="7200"/>
                        <a:pt x="73" y="7418"/>
                        <a:pt x="44" y="7621"/>
                      </a:cubicBezTo>
                      <a:cubicBezTo>
                        <a:pt x="0" y="7883"/>
                        <a:pt x="44" y="8130"/>
                        <a:pt x="131" y="8363"/>
                      </a:cubicBezTo>
                      <a:cubicBezTo>
                        <a:pt x="233" y="8610"/>
                        <a:pt x="408" y="8799"/>
                        <a:pt x="626" y="8945"/>
                      </a:cubicBezTo>
                      <a:cubicBezTo>
                        <a:pt x="786" y="9076"/>
                        <a:pt x="946" y="9221"/>
                        <a:pt x="1077" y="9410"/>
                      </a:cubicBezTo>
                      <a:cubicBezTo>
                        <a:pt x="1164" y="9512"/>
                        <a:pt x="1222" y="9657"/>
                        <a:pt x="1237" y="9803"/>
                      </a:cubicBezTo>
                      <a:lnTo>
                        <a:pt x="1237" y="9890"/>
                      </a:lnTo>
                      <a:lnTo>
                        <a:pt x="2909" y="5483"/>
                      </a:lnTo>
                      <a:lnTo>
                        <a:pt x="2909" y="5352"/>
                      </a:lnTo>
                      <a:cubicBezTo>
                        <a:pt x="2909" y="5411"/>
                        <a:pt x="2909" y="5454"/>
                        <a:pt x="2895" y="5512"/>
                      </a:cubicBezTo>
                      <a:cubicBezTo>
                        <a:pt x="2880" y="5512"/>
                        <a:pt x="2895" y="5280"/>
                        <a:pt x="2851" y="4916"/>
                      </a:cubicBezTo>
                      <a:cubicBezTo>
                        <a:pt x="2793" y="4436"/>
                        <a:pt x="2662" y="3971"/>
                        <a:pt x="2429" y="3549"/>
                      </a:cubicBezTo>
                      <a:cubicBezTo>
                        <a:pt x="2313" y="3316"/>
                        <a:pt x="2167" y="3098"/>
                        <a:pt x="1993" y="2895"/>
                      </a:cubicBezTo>
                      <a:cubicBezTo>
                        <a:pt x="1847" y="2735"/>
                        <a:pt x="1731" y="2545"/>
                        <a:pt x="1600" y="2371"/>
                      </a:cubicBezTo>
                      <a:cubicBezTo>
                        <a:pt x="1528" y="2240"/>
                        <a:pt x="1484" y="2095"/>
                        <a:pt x="1469" y="1935"/>
                      </a:cubicBezTo>
                      <a:lnTo>
                        <a:pt x="1469" y="1804"/>
                      </a:lnTo>
                      <a:cubicBezTo>
                        <a:pt x="1469" y="1789"/>
                        <a:pt x="1484" y="1775"/>
                        <a:pt x="1484" y="1775"/>
                      </a:cubicBezTo>
                      <a:lnTo>
                        <a:pt x="1484" y="1775"/>
                      </a:lnTo>
                      <a:cubicBezTo>
                        <a:pt x="1484" y="1775"/>
                        <a:pt x="1469" y="1818"/>
                        <a:pt x="1484" y="1935"/>
                      </a:cubicBezTo>
                      <a:cubicBezTo>
                        <a:pt x="1513" y="2080"/>
                        <a:pt x="1542" y="2225"/>
                        <a:pt x="1615" y="2327"/>
                      </a:cubicBezTo>
                      <a:cubicBezTo>
                        <a:pt x="1731" y="2516"/>
                        <a:pt x="1877" y="2676"/>
                        <a:pt x="2022" y="2836"/>
                      </a:cubicBezTo>
                      <a:cubicBezTo>
                        <a:pt x="2182" y="3040"/>
                        <a:pt x="2342" y="3273"/>
                        <a:pt x="2473" y="3520"/>
                      </a:cubicBezTo>
                      <a:cubicBezTo>
                        <a:pt x="2691" y="3956"/>
                        <a:pt x="2836" y="4422"/>
                        <a:pt x="2895" y="4916"/>
                      </a:cubicBezTo>
                      <a:cubicBezTo>
                        <a:pt x="2909" y="5062"/>
                        <a:pt x="2909" y="5207"/>
                        <a:pt x="2909" y="5352"/>
                      </a:cubicBezTo>
                      <a:lnTo>
                        <a:pt x="2909" y="3534"/>
                      </a:lnTo>
                      <a:cubicBezTo>
                        <a:pt x="2909" y="3462"/>
                        <a:pt x="2895" y="3404"/>
                        <a:pt x="2895" y="3316"/>
                      </a:cubicBezTo>
                      <a:cubicBezTo>
                        <a:pt x="2851" y="2909"/>
                        <a:pt x="2764" y="2516"/>
                        <a:pt x="2604" y="2138"/>
                      </a:cubicBezTo>
                      <a:cubicBezTo>
                        <a:pt x="2517" y="1935"/>
                        <a:pt x="2400" y="1731"/>
                        <a:pt x="2255" y="1571"/>
                      </a:cubicBezTo>
                      <a:cubicBezTo>
                        <a:pt x="2124" y="1440"/>
                        <a:pt x="2007" y="1309"/>
                        <a:pt x="1862" y="1193"/>
                      </a:cubicBezTo>
                      <a:cubicBezTo>
                        <a:pt x="1760" y="1120"/>
                        <a:pt x="1673" y="1004"/>
                        <a:pt x="1615" y="902"/>
                      </a:cubicBezTo>
                      <a:cubicBezTo>
                        <a:pt x="1600" y="858"/>
                        <a:pt x="1600" y="829"/>
                        <a:pt x="1586" y="800"/>
                      </a:cubicBezTo>
                      <a:lnTo>
                        <a:pt x="1586" y="771"/>
                      </a:lnTo>
                      <a:cubicBezTo>
                        <a:pt x="1586" y="771"/>
                        <a:pt x="1600" y="829"/>
                        <a:pt x="1644" y="902"/>
                      </a:cubicBezTo>
                      <a:cubicBezTo>
                        <a:pt x="1717" y="1004"/>
                        <a:pt x="1789" y="1091"/>
                        <a:pt x="1891" y="1164"/>
                      </a:cubicBezTo>
                      <a:cubicBezTo>
                        <a:pt x="2037" y="1280"/>
                        <a:pt x="2182" y="1411"/>
                        <a:pt x="2313" y="1527"/>
                      </a:cubicBezTo>
                      <a:cubicBezTo>
                        <a:pt x="2458" y="1716"/>
                        <a:pt x="2589" y="1891"/>
                        <a:pt x="2676" y="2109"/>
                      </a:cubicBezTo>
                      <a:cubicBezTo>
                        <a:pt x="2807" y="2444"/>
                        <a:pt x="2895" y="2793"/>
                        <a:pt x="2924" y="3127"/>
                      </a:cubicBezTo>
                      <a:lnTo>
                        <a:pt x="2924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5650812" y="1790102"/>
                  <a:ext cx="369962" cy="603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5" h="8640" extrusionOk="0">
                      <a:moveTo>
                        <a:pt x="4843" y="1"/>
                      </a:moveTo>
                      <a:lnTo>
                        <a:pt x="1673" y="4873"/>
                      </a:lnTo>
                      <a:lnTo>
                        <a:pt x="902" y="5426"/>
                      </a:lnTo>
                      <a:cubicBezTo>
                        <a:pt x="756" y="5557"/>
                        <a:pt x="640" y="5731"/>
                        <a:pt x="538" y="5891"/>
                      </a:cubicBezTo>
                      <a:cubicBezTo>
                        <a:pt x="465" y="6022"/>
                        <a:pt x="422" y="6153"/>
                        <a:pt x="393" y="6269"/>
                      </a:cubicBezTo>
                      <a:cubicBezTo>
                        <a:pt x="349" y="6415"/>
                        <a:pt x="349" y="6560"/>
                        <a:pt x="364" y="6735"/>
                      </a:cubicBezTo>
                      <a:cubicBezTo>
                        <a:pt x="364" y="6895"/>
                        <a:pt x="393" y="7040"/>
                        <a:pt x="407" y="7185"/>
                      </a:cubicBezTo>
                      <a:cubicBezTo>
                        <a:pt x="422" y="7331"/>
                        <a:pt x="407" y="7476"/>
                        <a:pt x="393" y="7622"/>
                      </a:cubicBezTo>
                      <a:cubicBezTo>
                        <a:pt x="349" y="7855"/>
                        <a:pt x="291" y="8087"/>
                        <a:pt x="189" y="8305"/>
                      </a:cubicBezTo>
                      <a:cubicBezTo>
                        <a:pt x="131" y="8422"/>
                        <a:pt x="73" y="8524"/>
                        <a:pt x="0" y="8640"/>
                      </a:cubicBezTo>
                      <a:lnTo>
                        <a:pt x="945" y="7942"/>
                      </a:lnTo>
                      <a:lnTo>
                        <a:pt x="1425" y="7738"/>
                      </a:lnTo>
                      <a:lnTo>
                        <a:pt x="1571" y="7607"/>
                      </a:lnTo>
                      <a:cubicBezTo>
                        <a:pt x="1803" y="7345"/>
                        <a:pt x="2007" y="7055"/>
                        <a:pt x="2153" y="6749"/>
                      </a:cubicBezTo>
                      <a:lnTo>
                        <a:pt x="2371" y="6255"/>
                      </a:lnTo>
                      <a:cubicBezTo>
                        <a:pt x="2298" y="6124"/>
                        <a:pt x="2313" y="5964"/>
                        <a:pt x="2385" y="5833"/>
                      </a:cubicBezTo>
                      <a:lnTo>
                        <a:pt x="2589" y="5513"/>
                      </a:lnTo>
                      <a:cubicBezTo>
                        <a:pt x="2603" y="5455"/>
                        <a:pt x="2618" y="5382"/>
                        <a:pt x="2618" y="5324"/>
                      </a:cubicBezTo>
                      <a:cubicBezTo>
                        <a:pt x="2749" y="4786"/>
                        <a:pt x="2836" y="4146"/>
                        <a:pt x="3025" y="3506"/>
                      </a:cubicBezTo>
                      <a:cubicBezTo>
                        <a:pt x="3112" y="3200"/>
                        <a:pt x="3214" y="2895"/>
                        <a:pt x="3374" y="2619"/>
                      </a:cubicBezTo>
                      <a:cubicBezTo>
                        <a:pt x="3520" y="2342"/>
                        <a:pt x="3680" y="2110"/>
                        <a:pt x="3883" y="1877"/>
                      </a:cubicBezTo>
                      <a:cubicBezTo>
                        <a:pt x="4261" y="1455"/>
                        <a:pt x="4654" y="1135"/>
                        <a:pt x="4945" y="801"/>
                      </a:cubicBezTo>
                      <a:cubicBezTo>
                        <a:pt x="5076" y="655"/>
                        <a:pt x="5207" y="495"/>
                        <a:pt x="5294" y="306"/>
                      </a:cubicBezTo>
                      <a:lnTo>
                        <a:pt x="4843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2"/>
                <p:cNvSpPr/>
                <p:nvPr/>
              </p:nvSpPr>
              <p:spPr>
                <a:xfrm>
                  <a:off x="4897760" y="2055326"/>
                  <a:ext cx="151478" cy="195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" h="2794" extrusionOk="0">
                      <a:moveTo>
                        <a:pt x="1" y="1"/>
                      </a:moveTo>
                      <a:lnTo>
                        <a:pt x="408" y="1804"/>
                      </a:lnTo>
                      <a:cubicBezTo>
                        <a:pt x="452" y="1819"/>
                        <a:pt x="524" y="1877"/>
                        <a:pt x="641" y="1950"/>
                      </a:cubicBezTo>
                      <a:cubicBezTo>
                        <a:pt x="815" y="2037"/>
                        <a:pt x="1063" y="2182"/>
                        <a:pt x="1354" y="2357"/>
                      </a:cubicBezTo>
                      <a:cubicBezTo>
                        <a:pt x="1615" y="2502"/>
                        <a:pt x="1877" y="2648"/>
                        <a:pt x="2052" y="2735"/>
                      </a:cubicBezTo>
                      <a:lnTo>
                        <a:pt x="2168" y="2793"/>
                      </a:lnTo>
                      <a:lnTo>
                        <a:pt x="1223" y="1848"/>
                      </a:lnTo>
                      <a:lnTo>
                        <a:pt x="1179" y="1644"/>
                      </a:lnTo>
                      <a:cubicBezTo>
                        <a:pt x="1135" y="1571"/>
                        <a:pt x="1034" y="1455"/>
                        <a:pt x="946" y="1324"/>
                      </a:cubicBezTo>
                      <a:cubicBezTo>
                        <a:pt x="743" y="1077"/>
                        <a:pt x="481" y="699"/>
                        <a:pt x="175" y="277"/>
                      </a:cubicBezTo>
                      <a:cubicBezTo>
                        <a:pt x="103" y="190"/>
                        <a:pt x="59" y="103"/>
                        <a:pt x="1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2"/>
                <p:cNvSpPr/>
                <p:nvPr/>
              </p:nvSpPr>
              <p:spPr>
                <a:xfrm>
                  <a:off x="5472924" y="2177318"/>
                  <a:ext cx="227706" cy="34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5004" extrusionOk="0">
                      <a:moveTo>
                        <a:pt x="3259" y="0"/>
                      </a:moveTo>
                      <a:lnTo>
                        <a:pt x="2531" y="509"/>
                      </a:lnTo>
                      <a:lnTo>
                        <a:pt x="2459" y="582"/>
                      </a:lnTo>
                      <a:cubicBezTo>
                        <a:pt x="2313" y="756"/>
                        <a:pt x="2182" y="916"/>
                        <a:pt x="2052" y="1091"/>
                      </a:cubicBezTo>
                      <a:cubicBezTo>
                        <a:pt x="1877" y="1367"/>
                        <a:pt x="1732" y="1643"/>
                        <a:pt x="1586" y="1934"/>
                      </a:cubicBezTo>
                      <a:cubicBezTo>
                        <a:pt x="1426" y="2254"/>
                        <a:pt x="1281" y="2618"/>
                        <a:pt x="1121" y="3011"/>
                      </a:cubicBezTo>
                      <a:cubicBezTo>
                        <a:pt x="975" y="3374"/>
                        <a:pt x="801" y="3738"/>
                        <a:pt x="626" y="4072"/>
                      </a:cubicBezTo>
                      <a:cubicBezTo>
                        <a:pt x="481" y="4363"/>
                        <a:pt x="292" y="4625"/>
                        <a:pt x="88" y="4872"/>
                      </a:cubicBezTo>
                      <a:cubicBezTo>
                        <a:pt x="59" y="4916"/>
                        <a:pt x="15" y="4945"/>
                        <a:pt x="1" y="5003"/>
                      </a:cubicBezTo>
                      <a:lnTo>
                        <a:pt x="2488" y="3185"/>
                      </a:lnTo>
                      <a:cubicBezTo>
                        <a:pt x="2575" y="3054"/>
                        <a:pt x="2633" y="2938"/>
                        <a:pt x="2691" y="2807"/>
                      </a:cubicBezTo>
                      <a:cubicBezTo>
                        <a:pt x="2793" y="2531"/>
                        <a:pt x="2837" y="2298"/>
                        <a:pt x="2851" y="2065"/>
                      </a:cubicBezTo>
                      <a:cubicBezTo>
                        <a:pt x="2881" y="1920"/>
                        <a:pt x="2881" y="1789"/>
                        <a:pt x="2851" y="1643"/>
                      </a:cubicBezTo>
                      <a:cubicBezTo>
                        <a:pt x="2837" y="1498"/>
                        <a:pt x="2822" y="1353"/>
                        <a:pt x="2822" y="1193"/>
                      </a:cubicBezTo>
                      <a:cubicBezTo>
                        <a:pt x="2808" y="1018"/>
                        <a:pt x="2822" y="873"/>
                        <a:pt x="2851" y="727"/>
                      </a:cubicBezTo>
                      <a:cubicBezTo>
                        <a:pt x="2895" y="582"/>
                        <a:pt x="2953" y="465"/>
                        <a:pt x="3026" y="335"/>
                      </a:cubicBezTo>
                      <a:cubicBezTo>
                        <a:pt x="3099" y="218"/>
                        <a:pt x="3171" y="116"/>
                        <a:pt x="3259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2"/>
                <p:cNvSpPr/>
                <p:nvPr/>
              </p:nvSpPr>
              <p:spPr>
                <a:xfrm>
                  <a:off x="5837782" y="1813508"/>
                  <a:ext cx="206326" cy="3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" h="5018" extrusionOk="0">
                      <a:moveTo>
                        <a:pt x="2618" y="0"/>
                      </a:moveTo>
                      <a:cubicBezTo>
                        <a:pt x="2531" y="175"/>
                        <a:pt x="2400" y="335"/>
                        <a:pt x="2269" y="495"/>
                      </a:cubicBezTo>
                      <a:cubicBezTo>
                        <a:pt x="2022" y="829"/>
                        <a:pt x="1614" y="1164"/>
                        <a:pt x="1236" y="1571"/>
                      </a:cubicBezTo>
                      <a:cubicBezTo>
                        <a:pt x="1033" y="1789"/>
                        <a:pt x="873" y="2051"/>
                        <a:pt x="742" y="2298"/>
                      </a:cubicBezTo>
                      <a:cubicBezTo>
                        <a:pt x="596" y="2589"/>
                        <a:pt x="495" y="2880"/>
                        <a:pt x="407" y="3200"/>
                      </a:cubicBezTo>
                      <a:cubicBezTo>
                        <a:pt x="218" y="3825"/>
                        <a:pt x="131" y="4451"/>
                        <a:pt x="0" y="4989"/>
                      </a:cubicBezTo>
                      <a:lnTo>
                        <a:pt x="0" y="5018"/>
                      </a:lnTo>
                      <a:lnTo>
                        <a:pt x="2953" y="218"/>
                      </a:lnTo>
                      <a:lnTo>
                        <a:pt x="2618" y="0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2"/>
                <p:cNvSpPr/>
                <p:nvPr/>
              </p:nvSpPr>
              <p:spPr>
                <a:xfrm>
                  <a:off x="4959804" y="1859203"/>
                  <a:ext cx="34586" cy="135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1936" extrusionOk="0">
                      <a:moveTo>
                        <a:pt x="495" y="1"/>
                      </a:moveTo>
                      <a:lnTo>
                        <a:pt x="0" y="990"/>
                      </a:lnTo>
                      <a:cubicBezTo>
                        <a:pt x="0" y="1048"/>
                        <a:pt x="29" y="1121"/>
                        <a:pt x="29" y="1193"/>
                      </a:cubicBezTo>
                      <a:cubicBezTo>
                        <a:pt x="58" y="1528"/>
                        <a:pt x="131" y="1819"/>
                        <a:pt x="175" y="1935"/>
                      </a:cubicBezTo>
                      <a:lnTo>
                        <a:pt x="480" y="1193"/>
                      </a:lnTo>
                      <a:cubicBezTo>
                        <a:pt x="436" y="1019"/>
                        <a:pt x="422" y="815"/>
                        <a:pt x="422" y="612"/>
                      </a:cubicBezTo>
                      <a:cubicBezTo>
                        <a:pt x="422" y="408"/>
                        <a:pt x="436" y="190"/>
                        <a:pt x="495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2"/>
                <p:cNvSpPr/>
                <p:nvPr/>
              </p:nvSpPr>
              <p:spPr>
                <a:xfrm>
                  <a:off x="4348027" y="3089603"/>
                  <a:ext cx="565109" cy="113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8" h="16293" extrusionOk="0">
                      <a:moveTo>
                        <a:pt x="7112" y="0"/>
                      </a:moveTo>
                      <a:cubicBezTo>
                        <a:pt x="6820" y="0"/>
                        <a:pt x="6540" y="36"/>
                        <a:pt x="6269" y="134"/>
                      </a:cubicBezTo>
                      <a:cubicBezTo>
                        <a:pt x="5862" y="251"/>
                        <a:pt x="5484" y="425"/>
                        <a:pt x="5135" y="643"/>
                      </a:cubicBezTo>
                      <a:cubicBezTo>
                        <a:pt x="4756" y="862"/>
                        <a:pt x="4407" y="1094"/>
                        <a:pt x="4087" y="1298"/>
                      </a:cubicBezTo>
                      <a:cubicBezTo>
                        <a:pt x="3797" y="1472"/>
                        <a:pt x="3491" y="1632"/>
                        <a:pt x="3186" y="1763"/>
                      </a:cubicBezTo>
                      <a:cubicBezTo>
                        <a:pt x="2953" y="1851"/>
                        <a:pt x="2735" y="1923"/>
                        <a:pt x="2531" y="1967"/>
                      </a:cubicBezTo>
                      <a:cubicBezTo>
                        <a:pt x="2459" y="1982"/>
                        <a:pt x="2400" y="1982"/>
                        <a:pt x="2357" y="1982"/>
                      </a:cubicBezTo>
                      <a:cubicBezTo>
                        <a:pt x="1455" y="4469"/>
                        <a:pt x="815" y="7043"/>
                        <a:pt x="408" y="9661"/>
                      </a:cubicBezTo>
                      <a:cubicBezTo>
                        <a:pt x="451" y="9443"/>
                        <a:pt x="510" y="9224"/>
                        <a:pt x="553" y="9006"/>
                      </a:cubicBezTo>
                      <a:cubicBezTo>
                        <a:pt x="757" y="8352"/>
                        <a:pt x="1062" y="7741"/>
                        <a:pt x="1470" y="7203"/>
                      </a:cubicBezTo>
                      <a:cubicBezTo>
                        <a:pt x="1702" y="6897"/>
                        <a:pt x="1993" y="6607"/>
                        <a:pt x="2299" y="6345"/>
                      </a:cubicBezTo>
                      <a:cubicBezTo>
                        <a:pt x="2619" y="6068"/>
                        <a:pt x="2982" y="5836"/>
                        <a:pt x="3317" y="5588"/>
                      </a:cubicBezTo>
                      <a:cubicBezTo>
                        <a:pt x="3666" y="5341"/>
                        <a:pt x="4000" y="5079"/>
                        <a:pt x="4306" y="4789"/>
                      </a:cubicBezTo>
                      <a:cubicBezTo>
                        <a:pt x="4582" y="4498"/>
                        <a:pt x="4815" y="4178"/>
                        <a:pt x="5033" y="3858"/>
                      </a:cubicBezTo>
                      <a:cubicBezTo>
                        <a:pt x="5251" y="3552"/>
                        <a:pt x="5426" y="3232"/>
                        <a:pt x="5629" y="2941"/>
                      </a:cubicBezTo>
                      <a:cubicBezTo>
                        <a:pt x="5818" y="2694"/>
                        <a:pt x="5993" y="2432"/>
                        <a:pt x="6211" y="2200"/>
                      </a:cubicBezTo>
                      <a:cubicBezTo>
                        <a:pt x="6516" y="1851"/>
                        <a:pt x="6880" y="1589"/>
                        <a:pt x="7302" y="1400"/>
                      </a:cubicBezTo>
                      <a:cubicBezTo>
                        <a:pt x="7418" y="1342"/>
                        <a:pt x="7534" y="1312"/>
                        <a:pt x="7665" y="1298"/>
                      </a:cubicBezTo>
                      <a:lnTo>
                        <a:pt x="7753" y="1269"/>
                      </a:lnTo>
                      <a:lnTo>
                        <a:pt x="7796" y="1269"/>
                      </a:lnTo>
                      <a:cubicBezTo>
                        <a:pt x="7782" y="1269"/>
                        <a:pt x="7782" y="1269"/>
                        <a:pt x="7753" y="1298"/>
                      </a:cubicBezTo>
                      <a:lnTo>
                        <a:pt x="7665" y="1312"/>
                      </a:lnTo>
                      <a:cubicBezTo>
                        <a:pt x="7534" y="1342"/>
                        <a:pt x="7433" y="1385"/>
                        <a:pt x="7316" y="1443"/>
                      </a:cubicBezTo>
                      <a:cubicBezTo>
                        <a:pt x="6909" y="1618"/>
                        <a:pt x="6545" y="1894"/>
                        <a:pt x="6255" y="2243"/>
                      </a:cubicBezTo>
                      <a:cubicBezTo>
                        <a:pt x="6051" y="2476"/>
                        <a:pt x="5847" y="2709"/>
                        <a:pt x="5687" y="2985"/>
                      </a:cubicBezTo>
                      <a:cubicBezTo>
                        <a:pt x="5498" y="3261"/>
                        <a:pt x="5309" y="3581"/>
                        <a:pt x="5106" y="3887"/>
                      </a:cubicBezTo>
                      <a:cubicBezTo>
                        <a:pt x="4887" y="4221"/>
                        <a:pt x="4655" y="4541"/>
                        <a:pt x="4378" y="4832"/>
                      </a:cubicBezTo>
                      <a:cubicBezTo>
                        <a:pt x="4073" y="5123"/>
                        <a:pt x="3738" y="5399"/>
                        <a:pt x="3389" y="5661"/>
                      </a:cubicBezTo>
                      <a:cubicBezTo>
                        <a:pt x="3026" y="5908"/>
                        <a:pt x="2691" y="6141"/>
                        <a:pt x="2371" y="6417"/>
                      </a:cubicBezTo>
                      <a:cubicBezTo>
                        <a:pt x="2066" y="6679"/>
                        <a:pt x="1790" y="6970"/>
                        <a:pt x="1557" y="7276"/>
                      </a:cubicBezTo>
                      <a:cubicBezTo>
                        <a:pt x="873" y="8163"/>
                        <a:pt x="466" y="9254"/>
                        <a:pt x="393" y="10359"/>
                      </a:cubicBezTo>
                      <a:cubicBezTo>
                        <a:pt x="393" y="10432"/>
                        <a:pt x="393" y="10504"/>
                        <a:pt x="379" y="10577"/>
                      </a:cubicBezTo>
                      <a:lnTo>
                        <a:pt x="379" y="10359"/>
                      </a:lnTo>
                      <a:cubicBezTo>
                        <a:pt x="379" y="10213"/>
                        <a:pt x="393" y="10053"/>
                        <a:pt x="408" y="9850"/>
                      </a:cubicBezTo>
                      <a:lnTo>
                        <a:pt x="408" y="9850"/>
                      </a:lnTo>
                      <a:cubicBezTo>
                        <a:pt x="117" y="11784"/>
                        <a:pt x="1" y="13733"/>
                        <a:pt x="1" y="15667"/>
                      </a:cubicBezTo>
                      <a:lnTo>
                        <a:pt x="1" y="16293"/>
                      </a:lnTo>
                      <a:lnTo>
                        <a:pt x="88" y="16293"/>
                      </a:lnTo>
                      <a:cubicBezTo>
                        <a:pt x="88" y="16278"/>
                        <a:pt x="88" y="16235"/>
                        <a:pt x="102" y="16206"/>
                      </a:cubicBezTo>
                      <a:cubicBezTo>
                        <a:pt x="117" y="16089"/>
                        <a:pt x="146" y="15944"/>
                        <a:pt x="175" y="15740"/>
                      </a:cubicBezTo>
                      <a:cubicBezTo>
                        <a:pt x="248" y="15362"/>
                        <a:pt x="335" y="14795"/>
                        <a:pt x="481" y="14111"/>
                      </a:cubicBezTo>
                      <a:cubicBezTo>
                        <a:pt x="655" y="13297"/>
                        <a:pt x="873" y="12497"/>
                        <a:pt x="1120" y="11711"/>
                      </a:cubicBezTo>
                      <a:cubicBezTo>
                        <a:pt x="1426" y="10752"/>
                        <a:pt x="1862" y="9821"/>
                        <a:pt x="2400" y="8948"/>
                      </a:cubicBezTo>
                      <a:cubicBezTo>
                        <a:pt x="2546" y="8715"/>
                        <a:pt x="2706" y="8512"/>
                        <a:pt x="2851" y="8294"/>
                      </a:cubicBezTo>
                      <a:cubicBezTo>
                        <a:pt x="2924" y="8177"/>
                        <a:pt x="3011" y="8090"/>
                        <a:pt x="3098" y="7988"/>
                      </a:cubicBezTo>
                      <a:lnTo>
                        <a:pt x="3229" y="7843"/>
                      </a:lnTo>
                      <a:cubicBezTo>
                        <a:pt x="3273" y="7785"/>
                        <a:pt x="3317" y="7741"/>
                        <a:pt x="3360" y="7697"/>
                      </a:cubicBezTo>
                      <a:cubicBezTo>
                        <a:pt x="3680" y="7334"/>
                        <a:pt x="4044" y="6999"/>
                        <a:pt x="4407" y="6679"/>
                      </a:cubicBezTo>
                      <a:cubicBezTo>
                        <a:pt x="5120" y="6054"/>
                        <a:pt x="5775" y="5530"/>
                        <a:pt x="6269" y="5021"/>
                      </a:cubicBezTo>
                      <a:cubicBezTo>
                        <a:pt x="6676" y="4643"/>
                        <a:pt x="7011" y="4207"/>
                        <a:pt x="7316" y="3727"/>
                      </a:cubicBezTo>
                      <a:cubicBezTo>
                        <a:pt x="7404" y="3625"/>
                        <a:pt x="7447" y="3523"/>
                        <a:pt x="7491" y="3450"/>
                      </a:cubicBezTo>
                      <a:cubicBezTo>
                        <a:pt x="7578" y="2345"/>
                        <a:pt x="7782" y="1254"/>
                        <a:pt x="8087" y="178"/>
                      </a:cubicBezTo>
                      <a:cubicBezTo>
                        <a:pt x="8043" y="164"/>
                        <a:pt x="8000" y="149"/>
                        <a:pt x="7942" y="105"/>
                      </a:cubicBezTo>
                      <a:cubicBezTo>
                        <a:pt x="7723" y="62"/>
                        <a:pt x="7505" y="18"/>
                        <a:pt x="7273" y="4"/>
                      </a:cubicBezTo>
                      <a:cubicBezTo>
                        <a:pt x="7219" y="1"/>
                        <a:pt x="7165" y="0"/>
                        <a:pt x="7112" y="0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2"/>
                <p:cNvSpPr/>
                <p:nvPr/>
              </p:nvSpPr>
              <p:spPr>
                <a:xfrm>
                  <a:off x="4354106" y="3334705"/>
                  <a:ext cx="518366" cy="89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12814" extrusionOk="0">
                      <a:moveTo>
                        <a:pt x="7418" y="1"/>
                      </a:moveTo>
                      <a:cubicBezTo>
                        <a:pt x="7375" y="73"/>
                        <a:pt x="7331" y="161"/>
                        <a:pt x="7258" y="277"/>
                      </a:cubicBezTo>
                      <a:cubicBezTo>
                        <a:pt x="6924" y="728"/>
                        <a:pt x="6589" y="1164"/>
                        <a:pt x="6182" y="1542"/>
                      </a:cubicBezTo>
                      <a:cubicBezTo>
                        <a:pt x="5688" y="2051"/>
                        <a:pt x="5033" y="2589"/>
                        <a:pt x="4320" y="3200"/>
                      </a:cubicBezTo>
                      <a:cubicBezTo>
                        <a:pt x="3957" y="3535"/>
                        <a:pt x="3593" y="3855"/>
                        <a:pt x="3273" y="4218"/>
                      </a:cubicBezTo>
                      <a:cubicBezTo>
                        <a:pt x="3230" y="4277"/>
                        <a:pt x="3186" y="4306"/>
                        <a:pt x="3142" y="4364"/>
                      </a:cubicBezTo>
                      <a:lnTo>
                        <a:pt x="3011" y="4509"/>
                      </a:lnTo>
                      <a:cubicBezTo>
                        <a:pt x="2939" y="4626"/>
                        <a:pt x="2851" y="4713"/>
                        <a:pt x="2764" y="4815"/>
                      </a:cubicBezTo>
                      <a:cubicBezTo>
                        <a:pt x="2619" y="5033"/>
                        <a:pt x="2430" y="5236"/>
                        <a:pt x="2313" y="5469"/>
                      </a:cubicBezTo>
                      <a:cubicBezTo>
                        <a:pt x="1761" y="6327"/>
                        <a:pt x="1339" y="7258"/>
                        <a:pt x="1033" y="8233"/>
                      </a:cubicBezTo>
                      <a:cubicBezTo>
                        <a:pt x="786" y="9018"/>
                        <a:pt x="568" y="9818"/>
                        <a:pt x="394" y="10632"/>
                      </a:cubicBezTo>
                      <a:cubicBezTo>
                        <a:pt x="248" y="11330"/>
                        <a:pt x="161" y="11898"/>
                        <a:pt x="88" y="12276"/>
                      </a:cubicBezTo>
                      <a:cubicBezTo>
                        <a:pt x="59" y="12479"/>
                        <a:pt x="30" y="12625"/>
                        <a:pt x="15" y="12727"/>
                      </a:cubicBezTo>
                      <a:cubicBezTo>
                        <a:pt x="15" y="12733"/>
                        <a:pt x="15" y="12739"/>
                        <a:pt x="15" y="12744"/>
                      </a:cubicBezTo>
                      <a:lnTo>
                        <a:pt x="15" y="12744"/>
                      </a:lnTo>
                      <a:cubicBezTo>
                        <a:pt x="15" y="12743"/>
                        <a:pt x="15" y="12742"/>
                        <a:pt x="15" y="12741"/>
                      </a:cubicBezTo>
                      <a:cubicBezTo>
                        <a:pt x="30" y="12639"/>
                        <a:pt x="74" y="12494"/>
                        <a:pt x="103" y="12290"/>
                      </a:cubicBezTo>
                      <a:cubicBezTo>
                        <a:pt x="175" y="11912"/>
                        <a:pt x="292" y="11345"/>
                        <a:pt x="437" y="10661"/>
                      </a:cubicBezTo>
                      <a:cubicBezTo>
                        <a:pt x="612" y="9861"/>
                        <a:pt x="815" y="9062"/>
                        <a:pt x="1092" y="8262"/>
                      </a:cubicBezTo>
                      <a:cubicBezTo>
                        <a:pt x="1397" y="7287"/>
                        <a:pt x="1833" y="6371"/>
                        <a:pt x="2357" y="5513"/>
                      </a:cubicBezTo>
                      <a:cubicBezTo>
                        <a:pt x="2502" y="5280"/>
                        <a:pt x="2677" y="5077"/>
                        <a:pt x="2822" y="4858"/>
                      </a:cubicBezTo>
                      <a:cubicBezTo>
                        <a:pt x="2895" y="4742"/>
                        <a:pt x="2982" y="4655"/>
                        <a:pt x="3070" y="4553"/>
                      </a:cubicBezTo>
                      <a:lnTo>
                        <a:pt x="3201" y="4407"/>
                      </a:lnTo>
                      <a:cubicBezTo>
                        <a:pt x="3230" y="4349"/>
                        <a:pt x="3288" y="4306"/>
                        <a:pt x="3331" y="4262"/>
                      </a:cubicBezTo>
                      <a:cubicBezTo>
                        <a:pt x="3651" y="3898"/>
                        <a:pt x="4015" y="3564"/>
                        <a:pt x="4379" y="3244"/>
                      </a:cubicBezTo>
                      <a:cubicBezTo>
                        <a:pt x="5091" y="2619"/>
                        <a:pt x="5731" y="2095"/>
                        <a:pt x="6240" y="1586"/>
                      </a:cubicBezTo>
                      <a:cubicBezTo>
                        <a:pt x="6633" y="1179"/>
                        <a:pt x="6982" y="742"/>
                        <a:pt x="7273" y="277"/>
                      </a:cubicBezTo>
                      <a:cubicBezTo>
                        <a:pt x="7331" y="190"/>
                        <a:pt x="7375" y="117"/>
                        <a:pt x="7418" y="44"/>
                      </a:cubicBezTo>
                      <a:lnTo>
                        <a:pt x="7418" y="1"/>
                      </a:lnTo>
                      <a:close/>
                      <a:moveTo>
                        <a:pt x="15" y="12744"/>
                      </a:moveTo>
                      <a:cubicBezTo>
                        <a:pt x="14" y="12772"/>
                        <a:pt x="1" y="12800"/>
                        <a:pt x="1" y="12814"/>
                      </a:cubicBezTo>
                      <a:cubicBezTo>
                        <a:pt x="13" y="12789"/>
                        <a:pt x="15" y="12775"/>
                        <a:pt x="15" y="12744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2"/>
                <p:cNvSpPr/>
                <p:nvPr/>
              </p:nvSpPr>
              <p:spPr>
                <a:xfrm>
                  <a:off x="4370385" y="3178198"/>
                  <a:ext cx="520392" cy="65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9310" extrusionOk="0">
                      <a:moveTo>
                        <a:pt x="7403" y="1"/>
                      </a:moveTo>
                      <a:lnTo>
                        <a:pt x="7316" y="15"/>
                      </a:lnTo>
                      <a:cubicBezTo>
                        <a:pt x="7185" y="44"/>
                        <a:pt x="7084" y="74"/>
                        <a:pt x="6953" y="132"/>
                      </a:cubicBezTo>
                      <a:cubicBezTo>
                        <a:pt x="6531" y="306"/>
                        <a:pt x="6153" y="583"/>
                        <a:pt x="5862" y="932"/>
                      </a:cubicBezTo>
                      <a:cubicBezTo>
                        <a:pt x="5644" y="1164"/>
                        <a:pt x="5455" y="1397"/>
                        <a:pt x="5280" y="1673"/>
                      </a:cubicBezTo>
                      <a:cubicBezTo>
                        <a:pt x="5091" y="1950"/>
                        <a:pt x="4902" y="2255"/>
                        <a:pt x="4684" y="2590"/>
                      </a:cubicBezTo>
                      <a:cubicBezTo>
                        <a:pt x="4466" y="2910"/>
                        <a:pt x="4218" y="3215"/>
                        <a:pt x="3957" y="3506"/>
                      </a:cubicBezTo>
                      <a:cubicBezTo>
                        <a:pt x="3637" y="3797"/>
                        <a:pt x="3317" y="4073"/>
                        <a:pt x="2968" y="4306"/>
                      </a:cubicBezTo>
                      <a:cubicBezTo>
                        <a:pt x="2604" y="4568"/>
                        <a:pt x="2255" y="4800"/>
                        <a:pt x="1949" y="5077"/>
                      </a:cubicBezTo>
                      <a:cubicBezTo>
                        <a:pt x="1644" y="5324"/>
                        <a:pt x="1368" y="5615"/>
                        <a:pt x="1120" y="5935"/>
                      </a:cubicBezTo>
                      <a:cubicBezTo>
                        <a:pt x="699" y="6473"/>
                        <a:pt x="393" y="7069"/>
                        <a:pt x="204" y="7724"/>
                      </a:cubicBezTo>
                      <a:cubicBezTo>
                        <a:pt x="146" y="7942"/>
                        <a:pt x="102" y="8160"/>
                        <a:pt x="59" y="8378"/>
                      </a:cubicBezTo>
                      <a:cubicBezTo>
                        <a:pt x="44" y="8436"/>
                        <a:pt x="44" y="8509"/>
                        <a:pt x="44" y="8567"/>
                      </a:cubicBezTo>
                      <a:cubicBezTo>
                        <a:pt x="30" y="8771"/>
                        <a:pt x="1" y="8931"/>
                        <a:pt x="1" y="9076"/>
                      </a:cubicBezTo>
                      <a:cubicBezTo>
                        <a:pt x="30" y="9193"/>
                        <a:pt x="30" y="9265"/>
                        <a:pt x="30" y="9309"/>
                      </a:cubicBezTo>
                      <a:cubicBezTo>
                        <a:pt x="30" y="9265"/>
                        <a:pt x="30" y="9193"/>
                        <a:pt x="44" y="9091"/>
                      </a:cubicBezTo>
                      <a:cubicBezTo>
                        <a:pt x="117" y="7971"/>
                        <a:pt x="510" y="6895"/>
                        <a:pt x="1208" y="6008"/>
                      </a:cubicBezTo>
                      <a:cubicBezTo>
                        <a:pt x="1440" y="5688"/>
                        <a:pt x="1717" y="5411"/>
                        <a:pt x="2022" y="5149"/>
                      </a:cubicBezTo>
                      <a:cubicBezTo>
                        <a:pt x="2328" y="4873"/>
                        <a:pt x="2691" y="4640"/>
                        <a:pt x="3040" y="4379"/>
                      </a:cubicBezTo>
                      <a:cubicBezTo>
                        <a:pt x="3389" y="4146"/>
                        <a:pt x="3724" y="3870"/>
                        <a:pt x="4029" y="3564"/>
                      </a:cubicBezTo>
                      <a:cubicBezTo>
                        <a:pt x="4291" y="3273"/>
                        <a:pt x="4553" y="2968"/>
                        <a:pt x="4756" y="2619"/>
                      </a:cubicBezTo>
                      <a:cubicBezTo>
                        <a:pt x="4975" y="2313"/>
                        <a:pt x="5149" y="2008"/>
                        <a:pt x="5338" y="1717"/>
                      </a:cubicBezTo>
                      <a:cubicBezTo>
                        <a:pt x="5498" y="1455"/>
                        <a:pt x="5702" y="1208"/>
                        <a:pt x="5891" y="961"/>
                      </a:cubicBezTo>
                      <a:cubicBezTo>
                        <a:pt x="6182" y="626"/>
                        <a:pt x="6545" y="350"/>
                        <a:pt x="6967" y="161"/>
                      </a:cubicBezTo>
                      <a:cubicBezTo>
                        <a:pt x="7084" y="117"/>
                        <a:pt x="7200" y="74"/>
                        <a:pt x="7316" y="44"/>
                      </a:cubicBezTo>
                      <a:lnTo>
                        <a:pt x="7403" y="15"/>
                      </a:lnTo>
                      <a:cubicBezTo>
                        <a:pt x="7418" y="15"/>
                        <a:pt x="7418" y="15"/>
                        <a:pt x="7447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2"/>
                <p:cNvSpPr/>
                <p:nvPr/>
              </p:nvSpPr>
              <p:spPr>
                <a:xfrm>
                  <a:off x="4499434" y="3589798"/>
                  <a:ext cx="175863" cy="322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4622" extrusionOk="0">
                      <a:moveTo>
                        <a:pt x="2342" y="0"/>
                      </a:moveTo>
                      <a:cubicBezTo>
                        <a:pt x="2284" y="0"/>
                        <a:pt x="2211" y="29"/>
                        <a:pt x="2168" y="58"/>
                      </a:cubicBezTo>
                      <a:cubicBezTo>
                        <a:pt x="2139" y="102"/>
                        <a:pt x="2080" y="131"/>
                        <a:pt x="2051" y="189"/>
                      </a:cubicBezTo>
                      <a:cubicBezTo>
                        <a:pt x="1979" y="262"/>
                        <a:pt x="1920" y="349"/>
                        <a:pt x="1862" y="422"/>
                      </a:cubicBezTo>
                      <a:cubicBezTo>
                        <a:pt x="1760" y="567"/>
                        <a:pt x="1659" y="698"/>
                        <a:pt x="1571" y="786"/>
                      </a:cubicBezTo>
                      <a:cubicBezTo>
                        <a:pt x="1499" y="902"/>
                        <a:pt x="1441" y="975"/>
                        <a:pt x="1397" y="1018"/>
                      </a:cubicBezTo>
                      <a:cubicBezTo>
                        <a:pt x="1382" y="1047"/>
                        <a:pt x="1353" y="1076"/>
                        <a:pt x="1339" y="1120"/>
                      </a:cubicBezTo>
                      <a:lnTo>
                        <a:pt x="1411" y="1047"/>
                      </a:lnTo>
                      <a:cubicBezTo>
                        <a:pt x="1470" y="989"/>
                        <a:pt x="1513" y="916"/>
                        <a:pt x="1601" y="800"/>
                      </a:cubicBezTo>
                      <a:lnTo>
                        <a:pt x="1877" y="437"/>
                      </a:lnTo>
                      <a:cubicBezTo>
                        <a:pt x="1935" y="364"/>
                        <a:pt x="2008" y="291"/>
                        <a:pt x="2066" y="204"/>
                      </a:cubicBezTo>
                      <a:cubicBezTo>
                        <a:pt x="2124" y="117"/>
                        <a:pt x="2211" y="58"/>
                        <a:pt x="2328" y="58"/>
                      </a:cubicBezTo>
                      <a:cubicBezTo>
                        <a:pt x="2371" y="58"/>
                        <a:pt x="2430" y="102"/>
                        <a:pt x="2444" y="131"/>
                      </a:cubicBezTo>
                      <a:cubicBezTo>
                        <a:pt x="2488" y="189"/>
                        <a:pt x="2488" y="247"/>
                        <a:pt x="2488" y="291"/>
                      </a:cubicBezTo>
                      <a:cubicBezTo>
                        <a:pt x="2488" y="422"/>
                        <a:pt x="2473" y="553"/>
                        <a:pt x="2415" y="684"/>
                      </a:cubicBezTo>
                      <a:cubicBezTo>
                        <a:pt x="2342" y="931"/>
                        <a:pt x="2240" y="1207"/>
                        <a:pt x="2139" y="1498"/>
                      </a:cubicBezTo>
                      <a:cubicBezTo>
                        <a:pt x="1906" y="2109"/>
                        <a:pt x="1615" y="2691"/>
                        <a:pt x="1251" y="3258"/>
                      </a:cubicBezTo>
                      <a:cubicBezTo>
                        <a:pt x="1062" y="3549"/>
                        <a:pt x="873" y="3825"/>
                        <a:pt x="655" y="4102"/>
                      </a:cubicBezTo>
                      <a:cubicBezTo>
                        <a:pt x="597" y="4174"/>
                        <a:pt x="539" y="4218"/>
                        <a:pt x="510" y="4291"/>
                      </a:cubicBezTo>
                      <a:cubicBezTo>
                        <a:pt x="452" y="4349"/>
                        <a:pt x="393" y="4422"/>
                        <a:pt x="335" y="4480"/>
                      </a:cubicBezTo>
                      <a:cubicBezTo>
                        <a:pt x="302" y="4524"/>
                        <a:pt x="243" y="4543"/>
                        <a:pt x="198" y="4543"/>
                      </a:cubicBezTo>
                      <a:cubicBezTo>
                        <a:pt x="184" y="4543"/>
                        <a:pt x="171" y="4541"/>
                        <a:pt x="161" y="4538"/>
                      </a:cubicBezTo>
                      <a:cubicBezTo>
                        <a:pt x="102" y="4494"/>
                        <a:pt x="59" y="4436"/>
                        <a:pt x="59" y="4363"/>
                      </a:cubicBezTo>
                      <a:cubicBezTo>
                        <a:pt x="59" y="4291"/>
                        <a:pt x="88" y="4218"/>
                        <a:pt x="102" y="4145"/>
                      </a:cubicBezTo>
                      <a:lnTo>
                        <a:pt x="161" y="3927"/>
                      </a:lnTo>
                      <a:cubicBezTo>
                        <a:pt x="190" y="3782"/>
                        <a:pt x="233" y="3665"/>
                        <a:pt x="292" y="3534"/>
                      </a:cubicBezTo>
                      <a:cubicBezTo>
                        <a:pt x="364" y="3302"/>
                        <a:pt x="452" y="3054"/>
                        <a:pt x="553" y="2836"/>
                      </a:cubicBezTo>
                      <a:cubicBezTo>
                        <a:pt x="699" y="2516"/>
                        <a:pt x="888" y="2182"/>
                        <a:pt x="1106" y="1891"/>
                      </a:cubicBezTo>
                      <a:cubicBezTo>
                        <a:pt x="1179" y="1789"/>
                        <a:pt x="1237" y="1716"/>
                        <a:pt x="1266" y="1658"/>
                      </a:cubicBezTo>
                      <a:cubicBezTo>
                        <a:pt x="1281" y="1629"/>
                        <a:pt x="1310" y="1600"/>
                        <a:pt x="1324" y="1571"/>
                      </a:cubicBezTo>
                      <a:lnTo>
                        <a:pt x="1324" y="1571"/>
                      </a:lnTo>
                      <a:lnTo>
                        <a:pt x="1251" y="1644"/>
                      </a:lnTo>
                      <a:cubicBezTo>
                        <a:pt x="1208" y="1702"/>
                        <a:pt x="1135" y="1775"/>
                        <a:pt x="1062" y="1876"/>
                      </a:cubicBezTo>
                      <a:cubicBezTo>
                        <a:pt x="844" y="2167"/>
                        <a:pt x="670" y="2502"/>
                        <a:pt x="510" y="2822"/>
                      </a:cubicBezTo>
                      <a:cubicBezTo>
                        <a:pt x="393" y="3054"/>
                        <a:pt x="306" y="3273"/>
                        <a:pt x="219" y="3534"/>
                      </a:cubicBezTo>
                      <a:cubicBezTo>
                        <a:pt x="175" y="3665"/>
                        <a:pt x="117" y="3811"/>
                        <a:pt x="88" y="3927"/>
                      </a:cubicBezTo>
                      <a:lnTo>
                        <a:pt x="30" y="4145"/>
                      </a:lnTo>
                      <a:cubicBezTo>
                        <a:pt x="15" y="4218"/>
                        <a:pt x="1" y="4291"/>
                        <a:pt x="1" y="4392"/>
                      </a:cubicBezTo>
                      <a:cubicBezTo>
                        <a:pt x="1" y="4422"/>
                        <a:pt x="15" y="4465"/>
                        <a:pt x="30" y="4509"/>
                      </a:cubicBezTo>
                      <a:cubicBezTo>
                        <a:pt x="44" y="4552"/>
                        <a:pt x="88" y="4582"/>
                        <a:pt x="117" y="4611"/>
                      </a:cubicBezTo>
                      <a:cubicBezTo>
                        <a:pt x="139" y="4618"/>
                        <a:pt x="164" y="4622"/>
                        <a:pt x="188" y="4622"/>
                      </a:cubicBezTo>
                      <a:cubicBezTo>
                        <a:pt x="212" y="4622"/>
                        <a:pt x="233" y="4618"/>
                        <a:pt x="248" y="4611"/>
                      </a:cubicBezTo>
                      <a:cubicBezTo>
                        <a:pt x="292" y="4582"/>
                        <a:pt x="321" y="4567"/>
                        <a:pt x="364" y="4538"/>
                      </a:cubicBezTo>
                      <a:cubicBezTo>
                        <a:pt x="408" y="4480"/>
                        <a:pt x="481" y="4422"/>
                        <a:pt x="524" y="4349"/>
                      </a:cubicBezTo>
                      <a:cubicBezTo>
                        <a:pt x="582" y="4291"/>
                        <a:pt x="626" y="4218"/>
                        <a:pt x="684" y="4145"/>
                      </a:cubicBezTo>
                      <a:cubicBezTo>
                        <a:pt x="902" y="3883"/>
                        <a:pt x="1106" y="3607"/>
                        <a:pt x="1281" y="3316"/>
                      </a:cubicBezTo>
                      <a:cubicBezTo>
                        <a:pt x="1644" y="2749"/>
                        <a:pt x="1935" y="2153"/>
                        <a:pt x="2182" y="1527"/>
                      </a:cubicBezTo>
                      <a:cubicBezTo>
                        <a:pt x="2284" y="1236"/>
                        <a:pt x="2371" y="975"/>
                        <a:pt x="2444" y="698"/>
                      </a:cubicBezTo>
                      <a:cubicBezTo>
                        <a:pt x="2488" y="567"/>
                        <a:pt x="2517" y="437"/>
                        <a:pt x="2517" y="291"/>
                      </a:cubicBezTo>
                      <a:cubicBezTo>
                        <a:pt x="2517" y="218"/>
                        <a:pt x="2502" y="175"/>
                        <a:pt x="2473" y="117"/>
                      </a:cubicBezTo>
                      <a:cubicBezTo>
                        <a:pt x="2488" y="44"/>
                        <a:pt x="2415" y="0"/>
                        <a:pt x="2342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2"/>
                <p:cNvSpPr/>
                <p:nvPr/>
              </p:nvSpPr>
              <p:spPr>
                <a:xfrm>
                  <a:off x="4454718" y="3411911"/>
                  <a:ext cx="413700" cy="81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1" h="11593" extrusionOk="0">
                      <a:moveTo>
                        <a:pt x="5920" y="1"/>
                      </a:moveTo>
                      <a:cubicBezTo>
                        <a:pt x="5847" y="59"/>
                        <a:pt x="5775" y="132"/>
                        <a:pt x="5687" y="219"/>
                      </a:cubicBezTo>
                      <a:cubicBezTo>
                        <a:pt x="5324" y="583"/>
                        <a:pt x="5033" y="975"/>
                        <a:pt x="4786" y="1368"/>
                      </a:cubicBezTo>
                      <a:cubicBezTo>
                        <a:pt x="4393" y="1994"/>
                        <a:pt x="4131" y="2663"/>
                        <a:pt x="3971" y="3375"/>
                      </a:cubicBezTo>
                      <a:cubicBezTo>
                        <a:pt x="3811" y="4175"/>
                        <a:pt x="3797" y="5062"/>
                        <a:pt x="3593" y="5964"/>
                      </a:cubicBezTo>
                      <a:cubicBezTo>
                        <a:pt x="3506" y="6400"/>
                        <a:pt x="3360" y="6837"/>
                        <a:pt x="3186" y="7258"/>
                      </a:cubicBezTo>
                      <a:cubicBezTo>
                        <a:pt x="3011" y="7637"/>
                        <a:pt x="2822" y="8029"/>
                        <a:pt x="2575" y="8393"/>
                      </a:cubicBezTo>
                      <a:cubicBezTo>
                        <a:pt x="2197" y="8989"/>
                        <a:pt x="1775" y="9571"/>
                        <a:pt x="1310" y="10109"/>
                      </a:cubicBezTo>
                      <a:cubicBezTo>
                        <a:pt x="902" y="10589"/>
                        <a:pt x="582" y="10953"/>
                        <a:pt x="350" y="11200"/>
                      </a:cubicBezTo>
                      <a:lnTo>
                        <a:pt x="88" y="11491"/>
                      </a:lnTo>
                      <a:lnTo>
                        <a:pt x="364" y="11200"/>
                      </a:lnTo>
                      <a:cubicBezTo>
                        <a:pt x="597" y="10953"/>
                        <a:pt x="946" y="10589"/>
                        <a:pt x="1339" y="10138"/>
                      </a:cubicBezTo>
                      <a:cubicBezTo>
                        <a:pt x="1819" y="9585"/>
                        <a:pt x="2255" y="9018"/>
                        <a:pt x="2633" y="8407"/>
                      </a:cubicBezTo>
                      <a:cubicBezTo>
                        <a:pt x="2851" y="8044"/>
                        <a:pt x="3055" y="7666"/>
                        <a:pt x="3229" y="7273"/>
                      </a:cubicBezTo>
                      <a:cubicBezTo>
                        <a:pt x="3419" y="6866"/>
                        <a:pt x="3564" y="6429"/>
                        <a:pt x="3651" y="5964"/>
                      </a:cubicBezTo>
                      <a:cubicBezTo>
                        <a:pt x="3739" y="5513"/>
                        <a:pt x="3797" y="5062"/>
                        <a:pt x="3855" y="4626"/>
                      </a:cubicBezTo>
                      <a:cubicBezTo>
                        <a:pt x="3899" y="4190"/>
                        <a:pt x="3942" y="3768"/>
                        <a:pt x="4029" y="3375"/>
                      </a:cubicBezTo>
                      <a:cubicBezTo>
                        <a:pt x="4175" y="2677"/>
                        <a:pt x="4451" y="2008"/>
                        <a:pt x="4815" y="1383"/>
                      </a:cubicBezTo>
                      <a:cubicBezTo>
                        <a:pt x="5062" y="975"/>
                        <a:pt x="5353" y="583"/>
                        <a:pt x="5702" y="248"/>
                      </a:cubicBezTo>
                      <a:lnTo>
                        <a:pt x="5920" y="30"/>
                      </a:lnTo>
                      <a:lnTo>
                        <a:pt x="5920" y="1"/>
                      </a:lnTo>
                      <a:close/>
                      <a:moveTo>
                        <a:pt x="15" y="11563"/>
                      </a:moveTo>
                      <a:lnTo>
                        <a:pt x="1" y="11593"/>
                      </a:lnTo>
                      <a:cubicBezTo>
                        <a:pt x="1" y="11593"/>
                        <a:pt x="15" y="11593"/>
                        <a:pt x="15" y="11563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2"/>
                <p:cNvSpPr/>
                <p:nvPr/>
              </p:nvSpPr>
              <p:spPr>
                <a:xfrm>
                  <a:off x="4612273" y="3552209"/>
                  <a:ext cx="258170" cy="67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9629" extrusionOk="0">
                      <a:moveTo>
                        <a:pt x="3694" y="0"/>
                      </a:moveTo>
                      <a:cubicBezTo>
                        <a:pt x="3622" y="247"/>
                        <a:pt x="3505" y="640"/>
                        <a:pt x="3374" y="1105"/>
                      </a:cubicBezTo>
                      <a:cubicBezTo>
                        <a:pt x="3142" y="2065"/>
                        <a:pt x="2792" y="3403"/>
                        <a:pt x="2429" y="4872"/>
                      </a:cubicBezTo>
                      <a:cubicBezTo>
                        <a:pt x="2269" y="5556"/>
                        <a:pt x="2022" y="6239"/>
                        <a:pt x="1687" y="6850"/>
                      </a:cubicBezTo>
                      <a:cubicBezTo>
                        <a:pt x="1542" y="7127"/>
                        <a:pt x="1367" y="7374"/>
                        <a:pt x="1164" y="7621"/>
                      </a:cubicBezTo>
                      <a:cubicBezTo>
                        <a:pt x="974" y="7839"/>
                        <a:pt x="756" y="8014"/>
                        <a:pt x="596" y="8203"/>
                      </a:cubicBezTo>
                      <a:cubicBezTo>
                        <a:pt x="436" y="8363"/>
                        <a:pt x="291" y="8523"/>
                        <a:pt x="175" y="8726"/>
                      </a:cubicBezTo>
                      <a:cubicBezTo>
                        <a:pt x="87" y="8872"/>
                        <a:pt x="29" y="9032"/>
                        <a:pt x="15" y="9192"/>
                      </a:cubicBezTo>
                      <a:cubicBezTo>
                        <a:pt x="0" y="9308"/>
                        <a:pt x="15" y="9410"/>
                        <a:pt x="29" y="9526"/>
                      </a:cubicBezTo>
                      <a:cubicBezTo>
                        <a:pt x="29" y="9555"/>
                        <a:pt x="44" y="9599"/>
                        <a:pt x="73" y="9628"/>
                      </a:cubicBezTo>
                      <a:cubicBezTo>
                        <a:pt x="29" y="9483"/>
                        <a:pt x="15" y="9366"/>
                        <a:pt x="29" y="9221"/>
                      </a:cubicBezTo>
                      <a:cubicBezTo>
                        <a:pt x="44" y="9046"/>
                        <a:pt x="131" y="8886"/>
                        <a:pt x="204" y="8741"/>
                      </a:cubicBezTo>
                      <a:cubicBezTo>
                        <a:pt x="305" y="8566"/>
                        <a:pt x="451" y="8377"/>
                        <a:pt x="611" y="8232"/>
                      </a:cubicBezTo>
                      <a:cubicBezTo>
                        <a:pt x="800" y="8057"/>
                        <a:pt x="989" y="7883"/>
                        <a:pt x="1193" y="7665"/>
                      </a:cubicBezTo>
                      <a:cubicBezTo>
                        <a:pt x="1396" y="7432"/>
                        <a:pt x="1585" y="7185"/>
                        <a:pt x="1745" y="6908"/>
                      </a:cubicBezTo>
                      <a:cubicBezTo>
                        <a:pt x="2094" y="6269"/>
                        <a:pt x="2342" y="5600"/>
                        <a:pt x="2502" y="4901"/>
                      </a:cubicBezTo>
                      <a:cubicBezTo>
                        <a:pt x="2894" y="3432"/>
                        <a:pt x="3200" y="2109"/>
                        <a:pt x="3432" y="1149"/>
                      </a:cubicBezTo>
                      <a:cubicBezTo>
                        <a:pt x="3534" y="713"/>
                        <a:pt x="3636" y="349"/>
                        <a:pt x="3694" y="73"/>
                      </a:cubicBezTo>
                      <a:lnTo>
                        <a:pt x="3694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2"/>
                <p:cNvSpPr/>
                <p:nvPr/>
              </p:nvSpPr>
              <p:spPr>
                <a:xfrm>
                  <a:off x="4669147" y="3835669"/>
                  <a:ext cx="270397" cy="3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" h="5354" extrusionOk="0">
                      <a:moveTo>
                        <a:pt x="3869" y="1"/>
                      </a:moveTo>
                      <a:lnTo>
                        <a:pt x="3826" y="263"/>
                      </a:lnTo>
                      <a:cubicBezTo>
                        <a:pt x="3637" y="1310"/>
                        <a:pt x="3113" y="2255"/>
                        <a:pt x="2342" y="2953"/>
                      </a:cubicBezTo>
                      <a:cubicBezTo>
                        <a:pt x="1978" y="3273"/>
                        <a:pt x="1615" y="3520"/>
                        <a:pt x="1295" y="3753"/>
                      </a:cubicBezTo>
                      <a:cubicBezTo>
                        <a:pt x="1004" y="3971"/>
                        <a:pt x="728" y="4219"/>
                        <a:pt x="495" y="4480"/>
                      </a:cubicBezTo>
                      <a:cubicBezTo>
                        <a:pt x="335" y="4669"/>
                        <a:pt x="204" y="4873"/>
                        <a:pt x="117" y="5106"/>
                      </a:cubicBezTo>
                      <a:cubicBezTo>
                        <a:pt x="219" y="4888"/>
                        <a:pt x="350" y="4684"/>
                        <a:pt x="510" y="4509"/>
                      </a:cubicBezTo>
                      <a:cubicBezTo>
                        <a:pt x="742" y="4233"/>
                        <a:pt x="1019" y="4000"/>
                        <a:pt x="1309" y="3797"/>
                      </a:cubicBezTo>
                      <a:cubicBezTo>
                        <a:pt x="1644" y="3564"/>
                        <a:pt x="2022" y="3302"/>
                        <a:pt x="2386" y="2997"/>
                      </a:cubicBezTo>
                      <a:cubicBezTo>
                        <a:pt x="2982" y="2444"/>
                        <a:pt x="3433" y="1761"/>
                        <a:pt x="3695" y="975"/>
                      </a:cubicBezTo>
                      <a:cubicBezTo>
                        <a:pt x="3767" y="743"/>
                        <a:pt x="3826" y="510"/>
                        <a:pt x="3855" y="263"/>
                      </a:cubicBezTo>
                      <a:cubicBezTo>
                        <a:pt x="3869" y="175"/>
                        <a:pt x="3869" y="117"/>
                        <a:pt x="3869" y="74"/>
                      </a:cubicBezTo>
                      <a:lnTo>
                        <a:pt x="3869" y="1"/>
                      </a:lnTo>
                      <a:close/>
                      <a:moveTo>
                        <a:pt x="117" y="5106"/>
                      </a:moveTo>
                      <a:lnTo>
                        <a:pt x="117" y="5106"/>
                      </a:lnTo>
                      <a:cubicBezTo>
                        <a:pt x="73" y="5164"/>
                        <a:pt x="44" y="5208"/>
                        <a:pt x="15" y="5280"/>
                      </a:cubicBezTo>
                      <a:cubicBezTo>
                        <a:pt x="15" y="5309"/>
                        <a:pt x="1" y="5324"/>
                        <a:pt x="1" y="5353"/>
                      </a:cubicBezTo>
                      <a:cubicBezTo>
                        <a:pt x="15" y="5353"/>
                        <a:pt x="44" y="5266"/>
                        <a:pt x="117" y="5106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2"/>
                <p:cNvSpPr/>
                <p:nvPr/>
              </p:nvSpPr>
              <p:spPr>
                <a:xfrm>
                  <a:off x="4514666" y="3086599"/>
                  <a:ext cx="398469" cy="144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3" h="2069" extrusionOk="0">
                      <a:moveTo>
                        <a:pt x="4770" y="0"/>
                      </a:moveTo>
                      <a:cubicBezTo>
                        <a:pt x="4468" y="0"/>
                        <a:pt x="4176" y="43"/>
                        <a:pt x="3884" y="119"/>
                      </a:cubicBezTo>
                      <a:cubicBezTo>
                        <a:pt x="3491" y="250"/>
                        <a:pt x="3099" y="410"/>
                        <a:pt x="2735" y="628"/>
                      </a:cubicBezTo>
                      <a:cubicBezTo>
                        <a:pt x="2357" y="846"/>
                        <a:pt x="2008" y="1094"/>
                        <a:pt x="1688" y="1297"/>
                      </a:cubicBezTo>
                      <a:cubicBezTo>
                        <a:pt x="1397" y="1486"/>
                        <a:pt x="1106" y="1646"/>
                        <a:pt x="801" y="1792"/>
                      </a:cubicBezTo>
                      <a:cubicBezTo>
                        <a:pt x="597" y="1879"/>
                        <a:pt x="379" y="1952"/>
                        <a:pt x="146" y="2010"/>
                      </a:cubicBezTo>
                      <a:cubicBezTo>
                        <a:pt x="88" y="2025"/>
                        <a:pt x="15" y="2025"/>
                        <a:pt x="1" y="2039"/>
                      </a:cubicBezTo>
                      <a:lnTo>
                        <a:pt x="1" y="2068"/>
                      </a:lnTo>
                      <a:cubicBezTo>
                        <a:pt x="30" y="2068"/>
                        <a:pt x="88" y="2039"/>
                        <a:pt x="161" y="2039"/>
                      </a:cubicBezTo>
                      <a:cubicBezTo>
                        <a:pt x="379" y="1995"/>
                        <a:pt x="612" y="1937"/>
                        <a:pt x="815" y="1850"/>
                      </a:cubicBezTo>
                      <a:cubicBezTo>
                        <a:pt x="1121" y="1719"/>
                        <a:pt x="1426" y="1559"/>
                        <a:pt x="1717" y="1370"/>
                      </a:cubicBezTo>
                      <a:cubicBezTo>
                        <a:pt x="2052" y="1166"/>
                        <a:pt x="2401" y="934"/>
                        <a:pt x="2779" y="716"/>
                      </a:cubicBezTo>
                      <a:cubicBezTo>
                        <a:pt x="3128" y="497"/>
                        <a:pt x="3506" y="337"/>
                        <a:pt x="3899" y="207"/>
                      </a:cubicBezTo>
                      <a:cubicBezTo>
                        <a:pt x="4199" y="128"/>
                        <a:pt x="4487" y="73"/>
                        <a:pt x="4795" y="73"/>
                      </a:cubicBezTo>
                      <a:cubicBezTo>
                        <a:pt x="4830" y="73"/>
                        <a:pt x="4866" y="74"/>
                        <a:pt x="4902" y="76"/>
                      </a:cubicBezTo>
                      <a:cubicBezTo>
                        <a:pt x="5135" y="105"/>
                        <a:pt x="5353" y="148"/>
                        <a:pt x="5557" y="221"/>
                      </a:cubicBezTo>
                      <a:cubicBezTo>
                        <a:pt x="5615" y="250"/>
                        <a:pt x="5673" y="279"/>
                        <a:pt x="5702" y="294"/>
                      </a:cubicBezTo>
                      <a:lnTo>
                        <a:pt x="5702" y="279"/>
                      </a:lnTo>
                      <a:cubicBezTo>
                        <a:pt x="5644" y="265"/>
                        <a:pt x="5615" y="221"/>
                        <a:pt x="5557" y="207"/>
                      </a:cubicBezTo>
                      <a:cubicBezTo>
                        <a:pt x="5353" y="76"/>
                        <a:pt x="5120" y="32"/>
                        <a:pt x="4902" y="3"/>
                      </a:cubicBezTo>
                      <a:cubicBezTo>
                        <a:pt x="4858" y="1"/>
                        <a:pt x="4814" y="0"/>
                        <a:pt x="477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2"/>
                <p:cNvSpPr/>
                <p:nvPr/>
              </p:nvSpPr>
              <p:spPr>
                <a:xfrm>
                  <a:off x="4577688" y="2999402"/>
                  <a:ext cx="371010" cy="6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0" h="961" extrusionOk="0">
                      <a:moveTo>
                        <a:pt x="5309" y="0"/>
                      </a:moveTo>
                      <a:lnTo>
                        <a:pt x="5309" y="0"/>
                      </a:lnTo>
                      <a:cubicBezTo>
                        <a:pt x="5178" y="58"/>
                        <a:pt x="5004" y="146"/>
                        <a:pt x="4756" y="262"/>
                      </a:cubicBezTo>
                      <a:cubicBezTo>
                        <a:pt x="4480" y="378"/>
                        <a:pt x="4189" y="495"/>
                        <a:pt x="3898" y="567"/>
                      </a:cubicBezTo>
                      <a:cubicBezTo>
                        <a:pt x="3632" y="631"/>
                        <a:pt x="3350" y="672"/>
                        <a:pt x="3070" y="672"/>
                      </a:cubicBezTo>
                      <a:cubicBezTo>
                        <a:pt x="2968" y="672"/>
                        <a:pt x="2865" y="666"/>
                        <a:pt x="2764" y="655"/>
                      </a:cubicBezTo>
                      <a:cubicBezTo>
                        <a:pt x="2357" y="626"/>
                        <a:pt x="1979" y="567"/>
                        <a:pt x="1615" y="524"/>
                      </a:cubicBezTo>
                      <a:cubicBezTo>
                        <a:pt x="1546" y="520"/>
                        <a:pt x="1477" y="519"/>
                        <a:pt x="1407" y="519"/>
                      </a:cubicBezTo>
                      <a:cubicBezTo>
                        <a:pt x="1167" y="519"/>
                        <a:pt x="924" y="540"/>
                        <a:pt x="699" y="596"/>
                      </a:cubicBezTo>
                      <a:cubicBezTo>
                        <a:pt x="495" y="655"/>
                        <a:pt x="291" y="727"/>
                        <a:pt x="117" y="858"/>
                      </a:cubicBezTo>
                      <a:cubicBezTo>
                        <a:pt x="73" y="887"/>
                        <a:pt x="30" y="902"/>
                        <a:pt x="15" y="931"/>
                      </a:cubicBezTo>
                      <a:cubicBezTo>
                        <a:pt x="15" y="945"/>
                        <a:pt x="15" y="945"/>
                        <a:pt x="1" y="960"/>
                      </a:cubicBezTo>
                      <a:cubicBezTo>
                        <a:pt x="44" y="945"/>
                        <a:pt x="73" y="916"/>
                        <a:pt x="131" y="873"/>
                      </a:cubicBezTo>
                      <a:cubicBezTo>
                        <a:pt x="306" y="771"/>
                        <a:pt x="495" y="669"/>
                        <a:pt x="713" y="640"/>
                      </a:cubicBezTo>
                      <a:cubicBezTo>
                        <a:pt x="947" y="596"/>
                        <a:pt x="1180" y="577"/>
                        <a:pt x="1420" y="577"/>
                      </a:cubicBezTo>
                      <a:cubicBezTo>
                        <a:pt x="1494" y="577"/>
                        <a:pt x="1568" y="578"/>
                        <a:pt x="1644" y="582"/>
                      </a:cubicBezTo>
                      <a:cubicBezTo>
                        <a:pt x="1979" y="596"/>
                        <a:pt x="2371" y="669"/>
                        <a:pt x="2764" y="713"/>
                      </a:cubicBezTo>
                      <a:cubicBezTo>
                        <a:pt x="2858" y="720"/>
                        <a:pt x="2954" y="724"/>
                        <a:pt x="3050" y="724"/>
                      </a:cubicBezTo>
                      <a:cubicBezTo>
                        <a:pt x="3337" y="724"/>
                        <a:pt x="3629" y="691"/>
                        <a:pt x="3913" y="626"/>
                      </a:cubicBezTo>
                      <a:cubicBezTo>
                        <a:pt x="4218" y="553"/>
                        <a:pt x="4509" y="436"/>
                        <a:pt x="4786" y="291"/>
                      </a:cubicBezTo>
                      <a:cubicBezTo>
                        <a:pt x="5004" y="204"/>
                        <a:pt x="5164" y="116"/>
                        <a:pt x="5295" y="44"/>
                      </a:cubicBezTo>
                      <a:lnTo>
                        <a:pt x="5309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2"/>
                <p:cNvSpPr/>
                <p:nvPr/>
              </p:nvSpPr>
              <p:spPr>
                <a:xfrm>
                  <a:off x="4634631" y="2261651"/>
                  <a:ext cx="942057" cy="68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3" h="9803" extrusionOk="0">
                      <a:moveTo>
                        <a:pt x="13482" y="0"/>
                      </a:moveTo>
                      <a:lnTo>
                        <a:pt x="13453" y="15"/>
                      </a:lnTo>
                      <a:lnTo>
                        <a:pt x="13424" y="58"/>
                      </a:lnTo>
                      <a:cubicBezTo>
                        <a:pt x="13366" y="131"/>
                        <a:pt x="13308" y="175"/>
                        <a:pt x="13264" y="247"/>
                      </a:cubicBezTo>
                      <a:cubicBezTo>
                        <a:pt x="13090" y="524"/>
                        <a:pt x="12944" y="800"/>
                        <a:pt x="12828" y="1091"/>
                      </a:cubicBezTo>
                      <a:cubicBezTo>
                        <a:pt x="12653" y="1455"/>
                        <a:pt x="12508" y="1905"/>
                        <a:pt x="12144" y="2313"/>
                      </a:cubicBezTo>
                      <a:cubicBezTo>
                        <a:pt x="11970" y="2502"/>
                        <a:pt x="11752" y="2676"/>
                        <a:pt x="11519" y="2822"/>
                      </a:cubicBezTo>
                      <a:cubicBezTo>
                        <a:pt x="11257" y="2967"/>
                        <a:pt x="10981" y="3084"/>
                        <a:pt x="10733" y="3214"/>
                      </a:cubicBezTo>
                      <a:cubicBezTo>
                        <a:pt x="10181" y="3447"/>
                        <a:pt x="9643" y="3709"/>
                        <a:pt x="9235" y="4072"/>
                      </a:cubicBezTo>
                      <a:cubicBezTo>
                        <a:pt x="8901" y="4378"/>
                        <a:pt x="8625" y="4785"/>
                        <a:pt x="8436" y="5221"/>
                      </a:cubicBezTo>
                      <a:cubicBezTo>
                        <a:pt x="8334" y="5512"/>
                        <a:pt x="8261" y="5818"/>
                        <a:pt x="8246" y="6138"/>
                      </a:cubicBezTo>
                      <a:lnTo>
                        <a:pt x="8246" y="6327"/>
                      </a:lnTo>
                      <a:lnTo>
                        <a:pt x="8217" y="6327"/>
                      </a:lnTo>
                      <a:cubicBezTo>
                        <a:pt x="7926" y="6487"/>
                        <a:pt x="7607" y="6632"/>
                        <a:pt x="7301" y="6763"/>
                      </a:cubicBezTo>
                      <a:cubicBezTo>
                        <a:pt x="6821" y="6938"/>
                        <a:pt x="6327" y="7083"/>
                        <a:pt x="5847" y="7199"/>
                      </a:cubicBezTo>
                      <a:cubicBezTo>
                        <a:pt x="5279" y="7330"/>
                        <a:pt x="4654" y="7447"/>
                        <a:pt x="4029" y="7592"/>
                      </a:cubicBezTo>
                      <a:cubicBezTo>
                        <a:pt x="3403" y="7723"/>
                        <a:pt x="2807" y="7912"/>
                        <a:pt x="2225" y="8145"/>
                      </a:cubicBezTo>
                      <a:cubicBezTo>
                        <a:pt x="1745" y="8319"/>
                        <a:pt x="1294" y="8581"/>
                        <a:pt x="873" y="8872"/>
                      </a:cubicBezTo>
                      <a:cubicBezTo>
                        <a:pt x="654" y="9047"/>
                        <a:pt x="407" y="9294"/>
                        <a:pt x="189" y="9556"/>
                      </a:cubicBezTo>
                      <a:cubicBezTo>
                        <a:pt x="422" y="9308"/>
                        <a:pt x="684" y="9076"/>
                        <a:pt x="945" y="8887"/>
                      </a:cubicBezTo>
                      <a:cubicBezTo>
                        <a:pt x="1367" y="8596"/>
                        <a:pt x="1818" y="8363"/>
                        <a:pt x="2298" y="8174"/>
                      </a:cubicBezTo>
                      <a:cubicBezTo>
                        <a:pt x="2880" y="7956"/>
                        <a:pt x="3476" y="7781"/>
                        <a:pt x="4072" y="7636"/>
                      </a:cubicBezTo>
                      <a:cubicBezTo>
                        <a:pt x="4727" y="7490"/>
                        <a:pt x="5352" y="7359"/>
                        <a:pt x="5890" y="7214"/>
                      </a:cubicBezTo>
                      <a:cubicBezTo>
                        <a:pt x="6385" y="7112"/>
                        <a:pt x="6879" y="6938"/>
                        <a:pt x="7345" y="6763"/>
                      </a:cubicBezTo>
                      <a:cubicBezTo>
                        <a:pt x="7679" y="6632"/>
                        <a:pt x="7985" y="6487"/>
                        <a:pt x="8276" y="6327"/>
                      </a:cubicBezTo>
                      <a:cubicBezTo>
                        <a:pt x="8363" y="6269"/>
                        <a:pt x="8436" y="6210"/>
                        <a:pt x="8494" y="6181"/>
                      </a:cubicBezTo>
                      <a:cubicBezTo>
                        <a:pt x="8537" y="6167"/>
                        <a:pt x="8552" y="6138"/>
                        <a:pt x="8566" y="6123"/>
                      </a:cubicBezTo>
                      <a:lnTo>
                        <a:pt x="8566" y="6123"/>
                      </a:lnTo>
                      <a:cubicBezTo>
                        <a:pt x="8537" y="6138"/>
                        <a:pt x="8508" y="6167"/>
                        <a:pt x="8479" y="6181"/>
                      </a:cubicBezTo>
                      <a:cubicBezTo>
                        <a:pt x="8421" y="6196"/>
                        <a:pt x="8348" y="6254"/>
                        <a:pt x="8261" y="6312"/>
                      </a:cubicBezTo>
                      <a:cubicBezTo>
                        <a:pt x="8261" y="6254"/>
                        <a:pt x="8261" y="6196"/>
                        <a:pt x="8276" y="6138"/>
                      </a:cubicBezTo>
                      <a:cubicBezTo>
                        <a:pt x="8319" y="5832"/>
                        <a:pt x="8392" y="5527"/>
                        <a:pt x="8494" y="5236"/>
                      </a:cubicBezTo>
                      <a:cubicBezTo>
                        <a:pt x="8683" y="4800"/>
                        <a:pt x="8945" y="4422"/>
                        <a:pt x="9294" y="4102"/>
                      </a:cubicBezTo>
                      <a:cubicBezTo>
                        <a:pt x="9701" y="3767"/>
                        <a:pt x="10224" y="3505"/>
                        <a:pt x="10763" y="3273"/>
                      </a:cubicBezTo>
                      <a:cubicBezTo>
                        <a:pt x="11039" y="3156"/>
                        <a:pt x="11315" y="3011"/>
                        <a:pt x="11562" y="2865"/>
                      </a:cubicBezTo>
                      <a:cubicBezTo>
                        <a:pt x="11810" y="2720"/>
                        <a:pt x="12028" y="2560"/>
                        <a:pt x="12217" y="2342"/>
                      </a:cubicBezTo>
                      <a:cubicBezTo>
                        <a:pt x="12392" y="2167"/>
                        <a:pt x="12537" y="1949"/>
                        <a:pt x="12624" y="1702"/>
                      </a:cubicBezTo>
                      <a:cubicBezTo>
                        <a:pt x="12726" y="1484"/>
                        <a:pt x="12799" y="1295"/>
                        <a:pt x="12871" y="1106"/>
                      </a:cubicBezTo>
                      <a:cubicBezTo>
                        <a:pt x="12988" y="815"/>
                        <a:pt x="13119" y="524"/>
                        <a:pt x="13279" y="277"/>
                      </a:cubicBezTo>
                      <a:cubicBezTo>
                        <a:pt x="13337" y="175"/>
                        <a:pt x="13410" y="87"/>
                        <a:pt x="13482" y="0"/>
                      </a:cubicBezTo>
                      <a:close/>
                      <a:moveTo>
                        <a:pt x="189" y="9556"/>
                      </a:moveTo>
                      <a:lnTo>
                        <a:pt x="189" y="9556"/>
                      </a:lnTo>
                      <a:cubicBezTo>
                        <a:pt x="116" y="9614"/>
                        <a:pt x="73" y="9672"/>
                        <a:pt x="29" y="9745"/>
                      </a:cubicBezTo>
                      <a:cubicBezTo>
                        <a:pt x="29" y="9759"/>
                        <a:pt x="0" y="9774"/>
                        <a:pt x="0" y="9803"/>
                      </a:cubicBezTo>
                      <a:cubicBezTo>
                        <a:pt x="58" y="9730"/>
                        <a:pt x="116" y="9657"/>
                        <a:pt x="189" y="9556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2"/>
                <p:cNvSpPr/>
                <p:nvPr/>
              </p:nvSpPr>
              <p:spPr>
                <a:xfrm>
                  <a:off x="4697584" y="2803558"/>
                  <a:ext cx="381141" cy="190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5" h="2731" extrusionOk="0">
                      <a:moveTo>
                        <a:pt x="4639" y="1"/>
                      </a:moveTo>
                      <a:cubicBezTo>
                        <a:pt x="4447" y="1"/>
                        <a:pt x="4260" y="38"/>
                        <a:pt x="4088" y="69"/>
                      </a:cubicBezTo>
                      <a:cubicBezTo>
                        <a:pt x="3084" y="258"/>
                        <a:pt x="2124" y="622"/>
                        <a:pt x="1252" y="1145"/>
                      </a:cubicBezTo>
                      <a:cubicBezTo>
                        <a:pt x="1048" y="1276"/>
                        <a:pt x="873" y="1407"/>
                        <a:pt x="684" y="1523"/>
                      </a:cubicBezTo>
                      <a:cubicBezTo>
                        <a:pt x="597" y="1596"/>
                        <a:pt x="510" y="1654"/>
                        <a:pt x="437" y="1727"/>
                      </a:cubicBezTo>
                      <a:cubicBezTo>
                        <a:pt x="379" y="1770"/>
                        <a:pt x="335" y="1800"/>
                        <a:pt x="321" y="1858"/>
                      </a:cubicBezTo>
                      <a:cubicBezTo>
                        <a:pt x="306" y="1916"/>
                        <a:pt x="306" y="1974"/>
                        <a:pt x="321" y="2018"/>
                      </a:cubicBezTo>
                      <a:cubicBezTo>
                        <a:pt x="364" y="2134"/>
                        <a:pt x="452" y="2207"/>
                        <a:pt x="553" y="2221"/>
                      </a:cubicBezTo>
                      <a:cubicBezTo>
                        <a:pt x="602" y="2227"/>
                        <a:pt x="645" y="2231"/>
                        <a:pt x="687" y="2231"/>
                      </a:cubicBezTo>
                      <a:cubicBezTo>
                        <a:pt x="747" y="2231"/>
                        <a:pt x="805" y="2224"/>
                        <a:pt x="873" y="2207"/>
                      </a:cubicBezTo>
                      <a:cubicBezTo>
                        <a:pt x="1048" y="2149"/>
                        <a:pt x="1237" y="2076"/>
                        <a:pt x="1397" y="2003"/>
                      </a:cubicBezTo>
                      <a:cubicBezTo>
                        <a:pt x="1921" y="1785"/>
                        <a:pt x="2430" y="1552"/>
                        <a:pt x="2924" y="1276"/>
                      </a:cubicBezTo>
                      <a:cubicBezTo>
                        <a:pt x="2953" y="1261"/>
                        <a:pt x="2997" y="1218"/>
                        <a:pt x="3055" y="1203"/>
                      </a:cubicBezTo>
                      <a:cubicBezTo>
                        <a:pt x="3084" y="1160"/>
                        <a:pt x="3099" y="1131"/>
                        <a:pt x="3084" y="1072"/>
                      </a:cubicBezTo>
                      <a:cubicBezTo>
                        <a:pt x="3084" y="1000"/>
                        <a:pt x="3026" y="941"/>
                        <a:pt x="2953" y="927"/>
                      </a:cubicBezTo>
                      <a:cubicBezTo>
                        <a:pt x="2945" y="923"/>
                        <a:pt x="2935" y="921"/>
                        <a:pt x="2925" y="921"/>
                      </a:cubicBezTo>
                      <a:cubicBezTo>
                        <a:pt x="2895" y="921"/>
                        <a:pt x="2858" y="935"/>
                        <a:pt x="2837" y="956"/>
                      </a:cubicBezTo>
                      <a:lnTo>
                        <a:pt x="2837" y="956"/>
                      </a:lnTo>
                      <a:cubicBezTo>
                        <a:pt x="2866" y="927"/>
                        <a:pt x="2910" y="927"/>
                        <a:pt x="2939" y="927"/>
                      </a:cubicBezTo>
                      <a:cubicBezTo>
                        <a:pt x="2997" y="956"/>
                        <a:pt x="3026" y="1000"/>
                        <a:pt x="3055" y="1072"/>
                      </a:cubicBezTo>
                      <a:cubicBezTo>
                        <a:pt x="3055" y="1116"/>
                        <a:pt x="3026" y="1145"/>
                        <a:pt x="3011" y="1189"/>
                      </a:cubicBezTo>
                      <a:cubicBezTo>
                        <a:pt x="2982" y="1203"/>
                        <a:pt x="2939" y="1232"/>
                        <a:pt x="2880" y="1261"/>
                      </a:cubicBezTo>
                      <a:cubicBezTo>
                        <a:pt x="2401" y="1509"/>
                        <a:pt x="1891" y="1756"/>
                        <a:pt x="1382" y="1960"/>
                      </a:cubicBezTo>
                      <a:cubicBezTo>
                        <a:pt x="1208" y="2018"/>
                        <a:pt x="1033" y="2090"/>
                        <a:pt x="873" y="2149"/>
                      </a:cubicBezTo>
                      <a:cubicBezTo>
                        <a:pt x="817" y="2173"/>
                        <a:pt x="766" y="2183"/>
                        <a:pt x="716" y="2183"/>
                      </a:cubicBezTo>
                      <a:cubicBezTo>
                        <a:pt x="675" y="2183"/>
                        <a:pt x="636" y="2176"/>
                        <a:pt x="597" y="2163"/>
                      </a:cubicBezTo>
                      <a:cubicBezTo>
                        <a:pt x="510" y="2149"/>
                        <a:pt x="437" y="2076"/>
                        <a:pt x="393" y="1989"/>
                      </a:cubicBezTo>
                      <a:cubicBezTo>
                        <a:pt x="379" y="1945"/>
                        <a:pt x="379" y="1887"/>
                        <a:pt x="393" y="1858"/>
                      </a:cubicBezTo>
                      <a:cubicBezTo>
                        <a:pt x="408" y="1814"/>
                        <a:pt x="452" y="1770"/>
                        <a:pt x="481" y="1741"/>
                      </a:cubicBezTo>
                      <a:cubicBezTo>
                        <a:pt x="583" y="1669"/>
                        <a:pt x="655" y="1625"/>
                        <a:pt x="742" y="1552"/>
                      </a:cubicBezTo>
                      <a:cubicBezTo>
                        <a:pt x="917" y="1421"/>
                        <a:pt x="1106" y="1291"/>
                        <a:pt x="1310" y="1160"/>
                      </a:cubicBezTo>
                      <a:cubicBezTo>
                        <a:pt x="2182" y="636"/>
                        <a:pt x="3128" y="272"/>
                        <a:pt x="4117" y="98"/>
                      </a:cubicBezTo>
                      <a:cubicBezTo>
                        <a:pt x="4309" y="66"/>
                        <a:pt x="4509" y="18"/>
                        <a:pt x="4700" y="18"/>
                      </a:cubicBezTo>
                      <a:cubicBezTo>
                        <a:pt x="4769" y="18"/>
                        <a:pt x="4836" y="24"/>
                        <a:pt x="4902" y="40"/>
                      </a:cubicBezTo>
                      <a:cubicBezTo>
                        <a:pt x="5033" y="54"/>
                        <a:pt x="5135" y="112"/>
                        <a:pt x="5237" y="200"/>
                      </a:cubicBezTo>
                      <a:cubicBezTo>
                        <a:pt x="5324" y="287"/>
                        <a:pt x="5353" y="403"/>
                        <a:pt x="5353" y="534"/>
                      </a:cubicBezTo>
                      <a:cubicBezTo>
                        <a:pt x="5353" y="651"/>
                        <a:pt x="5309" y="767"/>
                        <a:pt x="5237" y="854"/>
                      </a:cubicBezTo>
                      <a:cubicBezTo>
                        <a:pt x="5164" y="941"/>
                        <a:pt x="5062" y="1043"/>
                        <a:pt x="4975" y="1116"/>
                      </a:cubicBezTo>
                      <a:cubicBezTo>
                        <a:pt x="4888" y="1189"/>
                        <a:pt x="4771" y="1261"/>
                        <a:pt x="4684" y="1305"/>
                      </a:cubicBezTo>
                      <a:cubicBezTo>
                        <a:pt x="4582" y="1363"/>
                        <a:pt x="4480" y="1436"/>
                        <a:pt x="4378" y="1494"/>
                      </a:cubicBezTo>
                      <a:cubicBezTo>
                        <a:pt x="3651" y="1887"/>
                        <a:pt x="2880" y="2207"/>
                        <a:pt x="2081" y="2396"/>
                      </a:cubicBezTo>
                      <a:cubicBezTo>
                        <a:pt x="1542" y="2541"/>
                        <a:pt x="990" y="2643"/>
                        <a:pt x="452" y="2687"/>
                      </a:cubicBezTo>
                      <a:cubicBezTo>
                        <a:pt x="248" y="2716"/>
                        <a:pt x="103" y="2716"/>
                        <a:pt x="1" y="2730"/>
                      </a:cubicBezTo>
                      <a:cubicBezTo>
                        <a:pt x="103" y="2730"/>
                        <a:pt x="248" y="2730"/>
                        <a:pt x="452" y="2716"/>
                      </a:cubicBezTo>
                      <a:cubicBezTo>
                        <a:pt x="1019" y="2672"/>
                        <a:pt x="1557" y="2585"/>
                        <a:pt x="2110" y="2440"/>
                      </a:cubicBezTo>
                      <a:cubicBezTo>
                        <a:pt x="2910" y="2236"/>
                        <a:pt x="3680" y="1930"/>
                        <a:pt x="4408" y="1523"/>
                      </a:cubicBezTo>
                      <a:cubicBezTo>
                        <a:pt x="4524" y="1480"/>
                        <a:pt x="4611" y="1407"/>
                        <a:pt x="4728" y="1349"/>
                      </a:cubicBezTo>
                      <a:cubicBezTo>
                        <a:pt x="4829" y="1291"/>
                        <a:pt x="4917" y="1218"/>
                        <a:pt x="5033" y="1145"/>
                      </a:cubicBezTo>
                      <a:cubicBezTo>
                        <a:pt x="5135" y="1072"/>
                        <a:pt x="5207" y="985"/>
                        <a:pt x="5309" y="869"/>
                      </a:cubicBezTo>
                      <a:cubicBezTo>
                        <a:pt x="5397" y="767"/>
                        <a:pt x="5426" y="636"/>
                        <a:pt x="5455" y="505"/>
                      </a:cubicBezTo>
                      <a:cubicBezTo>
                        <a:pt x="5455" y="360"/>
                        <a:pt x="5397" y="243"/>
                        <a:pt x="5309" y="142"/>
                      </a:cubicBezTo>
                      <a:cubicBezTo>
                        <a:pt x="5135" y="112"/>
                        <a:pt x="5033" y="54"/>
                        <a:pt x="4888" y="25"/>
                      </a:cubicBezTo>
                      <a:cubicBezTo>
                        <a:pt x="4804" y="8"/>
                        <a:pt x="4721" y="1"/>
                        <a:pt x="4639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2"/>
                <p:cNvSpPr/>
                <p:nvPr/>
              </p:nvSpPr>
              <p:spPr>
                <a:xfrm>
                  <a:off x="5349954" y="1898469"/>
                  <a:ext cx="141347" cy="29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4289" extrusionOk="0">
                      <a:moveTo>
                        <a:pt x="1156" y="0"/>
                      </a:moveTo>
                      <a:cubicBezTo>
                        <a:pt x="1120" y="0"/>
                        <a:pt x="1087" y="11"/>
                        <a:pt x="1063" y="35"/>
                      </a:cubicBezTo>
                      <a:cubicBezTo>
                        <a:pt x="1005" y="50"/>
                        <a:pt x="961" y="93"/>
                        <a:pt x="932" y="122"/>
                      </a:cubicBezTo>
                      <a:cubicBezTo>
                        <a:pt x="917" y="137"/>
                        <a:pt x="888" y="180"/>
                        <a:pt x="888" y="210"/>
                      </a:cubicBezTo>
                      <a:lnTo>
                        <a:pt x="888" y="253"/>
                      </a:lnTo>
                      <a:cubicBezTo>
                        <a:pt x="888" y="210"/>
                        <a:pt x="917" y="180"/>
                        <a:pt x="932" y="137"/>
                      </a:cubicBezTo>
                      <a:cubicBezTo>
                        <a:pt x="986" y="71"/>
                        <a:pt x="1074" y="39"/>
                        <a:pt x="1157" y="39"/>
                      </a:cubicBezTo>
                      <a:cubicBezTo>
                        <a:pt x="1185" y="39"/>
                        <a:pt x="1212" y="42"/>
                        <a:pt x="1237" y="50"/>
                      </a:cubicBezTo>
                      <a:cubicBezTo>
                        <a:pt x="1426" y="122"/>
                        <a:pt x="1572" y="239"/>
                        <a:pt x="1659" y="399"/>
                      </a:cubicBezTo>
                      <a:cubicBezTo>
                        <a:pt x="1804" y="602"/>
                        <a:pt x="1877" y="835"/>
                        <a:pt x="1906" y="1068"/>
                      </a:cubicBezTo>
                      <a:cubicBezTo>
                        <a:pt x="1950" y="1359"/>
                        <a:pt x="1935" y="1664"/>
                        <a:pt x="1863" y="1955"/>
                      </a:cubicBezTo>
                      <a:cubicBezTo>
                        <a:pt x="1761" y="2289"/>
                        <a:pt x="1659" y="2609"/>
                        <a:pt x="1514" y="2929"/>
                      </a:cubicBezTo>
                      <a:cubicBezTo>
                        <a:pt x="1368" y="3264"/>
                        <a:pt x="1150" y="3598"/>
                        <a:pt x="888" y="3875"/>
                      </a:cubicBezTo>
                      <a:cubicBezTo>
                        <a:pt x="772" y="4020"/>
                        <a:pt x="597" y="4136"/>
                        <a:pt x="423" y="4209"/>
                      </a:cubicBezTo>
                      <a:cubicBezTo>
                        <a:pt x="388" y="4226"/>
                        <a:pt x="352" y="4235"/>
                        <a:pt x="315" y="4235"/>
                      </a:cubicBezTo>
                      <a:cubicBezTo>
                        <a:pt x="260" y="4235"/>
                        <a:pt x="205" y="4215"/>
                        <a:pt x="161" y="4180"/>
                      </a:cubicBezTo>
                      <a:cubicBezTo>
                        <a:pt x="88" y="4107"/>
                        <a:pt x="74" y="4020"/>
                        <a:pt x="74" y="3918"/>
                      </a:cubicBezTo>
                      <a:cubicBezTo>
                        <a:pt x="88" y="3816"/>
                        <a:pt x="117" y="3686"/>
                        <a:pt x="146" y="3584"/>
                      </a:cubicBezTo>
                      <a:cubicBezTo>
                        <a:pt x="190" y="3453"/>
                        <a:pt x="219" y="3366"/>
                        <a:pt x="277" y="3249"/>
                      </a:cubicBezTo>
                      <a:cubicBezTo>
                        <a:pt x="437" y="2828"/>
                        <a:pt x="655" y="2435"/>
                        <a:pt x="917" y="2071"/>
                      </a:cubicBezTo>
                      <a:cubicBezTo>
                        <a:pt x="961" y="1984"/>
                        <a:pt x="1034" y="1911"/>
                        <a:pt x="1106" y="1809"/>
                      </a:cubicBezTo>
                      <a:cubicBezTo>
                        <a:pt x="1168" y="1748"/>
                        <a:pt x="1229" y="1687"/>
                        <a:pt x="1308" y="1687"/>
                      </a:cubicBezTo>
                      <a:cubicBezTo>
                        <a:pt x="1323" y="1687"/>
                        <a:pt x="1338" y="1689"/>
                        <a:pt x="1354" y="1693"/>
                      </a:cubicBezTo>
                      <a:cubicBezTo>
                        <a:pt x="1441" y="1722"/>
                        <a:pt x="1455" y="1839"/>
                        <a:pt x="1455" y="1926"/>
                      </a:cubicBezTo>
                      <a:cubicBezTo>
                        <a:pt x="1455" y="2013"/>
                        <a:pt x="1441" y="2100"/>
                        <a:pt x="1397" y="2202"/>
                      </a:cubicBezTo>
                      <a:cubicBezTo>
                        <a:pt x="1281" y="2653"/>
                        <a:pt x="1034" y="3075"/>
                        <a:pt x="699" y="3395"/>
                      </a:cubicBezTo>
                      <a:cubicBezTo>
                        <a:pt x="699" y="3089"/>
                        <a:pt x="772" y="2798"/>
                        <a:pt x="888" y="2522"/>
                      </a:cubicBezTo>
                      <a:cubicBezTo>
                        <a:pt x="932" y="2449"/>
                        <a:pt x="961" y="2377"/>
                        <a:pt x="1019" y="2304"/>
                      </a:cubicBezTo>
                      <a:cubicBezTo>
                        <a:pt x="1034" y="2289"/>
                        <a:pt x="1063" y="2246"/>
                        <a:pt x="1063" y="2231"/>
                      </a:cubicBezTo>
                      <a:lnTo>
                        <a:pt x="1063" y="2231"/>
                      </a:lnTo>
                      <a:cubicBezTo>
                        <a:pt x="975" y="2318"/>
                        <a:pt x="932" y="2420"/>
                        <a:pt x="874" y="2522"/>
                      </a:cubicBezTo>
                      <a:cubicBezTo>
                        <a:pt x="728" y="2813"/>
                        <a:pt x="655" y="3118"/>
                        <a:pt x="655" y="3453"/>
                      </a:cubicBezTo>
                      <a:lnTo>
                        <a:pt x="655" y="3482"/>
                      </a:lnTo>
                      <a:lnTo>
                        <a:pt x="699" y="3453"/>
                      </a:lnTo>
                      <a:cubicBezTo>
                        <a:pt x="1063" y="3104"/>
                        <a:pt x="1324" y="2668"/>
                        <a:pt x="1455" y="2202"/>
                      </a:cubicBezTo>
                      <a:cubicBezTo>
                        <a:pt x="1470" y="2144"/>
                        <a:pt x="1470" y="2100"/>
                        <a:pt x="1499" y="2057"/>
                      </a:cubicBezTo>
                      <a:cubicBezTo>
                        <a:pt x="1514" y="1998"/>
                        <a:pt x="1514" y="1955"/>
                        <a:pt x="1514" y="1911"/>
                      </a:cubicBezTo>
                      <a:cubicBezTo>
                        <a:pt x="1514" y="1853"/>
                        <a:pt x="1514" y="1795"/>
                        <a:pt x="1499" y="1737"/>
                      </a:cubicBezTo>
                      <a:cubicBezTo>
                        <a:pt x="1464" y="1667"/>
                        <a:pt x="1402" y="1607"/>
                        <a:pt x="1320" y="1607"/>
                      </a:cubicBezTo>
                      <a:cubicBezTo>
                        <a:pt x="1298" y="1607"/>
                        <a:pt x="1276" y="1611"/>
                        <a:pt x="1252" y="1620"/>
                      </a:cubicBezTo>
                      <a:cubicBezTo>
                        <a:pt x="1237" y="1620"/>
                        <a:pt x="1223" y="1635"/>
                        <a:pt x="1208" y="1649"/>
                      </a:cubicBezTo>
                      <a:cubicBezTo>
                        <a:pt x="1165" y="1693"/>
                        <a:pt x="1106" y="1722"/>
                        <a:pt x="1077" y="1766"/>
                      </a:cubicBezTo>
                      <a:cubicBezTo>
                        <a:pt x="1005" y="1853"/>
                        <a:pt x="946" y="1926"/>
                        <a:pt x="874" y="2013"/>
                      </a:cubicBezTo>
                      <a:cubicBezTo>
                        <a:pt x="743" y="2202"/>
                        <a:pt x="626" y="2377"/>
                        <a:pt x="510" y="2580"/>
                      </a:cubicBezTo>
                      <a:cubicBezTo>
                        <a:pt x="408" y="2784"/>
                        <a:pt x="292" y="3002"/>
                        <a:pt x="219" y="3220"/>
                      </a:cubicBezTo>
                      <a:cubicBezTo>
                        <a:pt x="190" y="3322"/>
                        <a:pt x="146" y="3438"/>
                        <a:pt x="88" y="3555"/>
                      </a:cubicBezTo>
                      <a:cubicBezTo>
                        <a:pt x="59" y="3671"/>
                        <a:pt x="16" y="3802"/>
                        <a:pt x="16" y="3918"/>
                      </a:cubicBezTo>
                      <a:cubicBezTo>
                        <a:pt x="1" y="4035"/>
                        <a:pt x="45" y="4166"/>
                        <a:pt x="132" y="4238"/>
                      </a:cubicBezTo>
                      <a:cubicBezTo>
                        <a:pt x="208" y="4267"/>
                        <a:pt x="283" y="4289"/>
                        <a:pt x="359" y="4289"/>
                      </a:cubicBezTo>
                      <a:cubicBezTo>
                        <a:pt x="400" y="4289"/>
                        <a:pt x="440" y="4283"/>
                        <a:pt x="481" y="4267"/>
                      </a:cubicBezTo>
                      <a:cubicBezTo>
                        <a:pt x="583" y="4238"/>
                        <a:pt x="670" y="4180"/>
                        <a:pt x="743" y="4107"/>
                      </a:cubicBezTo>
                      <a:cubicBezTo>
                        <a:pt x="815" y="4035"/>
                        <a:pt x="888" y="3976"/>
                        <a:pt x="961" y="3904"/>
                      </a:cubicBezTo>
                      <a:cubicBezTo>
                        <a:pt x="1223" y="3613"/>
                        <a:pt x="1441" y="3293"/>
                        <a:pt x="1586" y="2944"/>
                      </a:cubicBezTo>
                      <a:cubicBezTo>
                        <a:pt x="1732" y="2638"/>
                        <a:pt x="1834" y="2304"/>
                        <a:pt x="1935" y="1955"/>
                      </a:cubicBezTo>
                      <a:cubicBezTo>
                        <a:pt x="2008" y="1664"/>
                        <a:pt x="2023" y="1359"/>
                        <a:pt x="1964" y="1053"/>
                      </a:cubicBezTo>
                      <a:cubicBezTo>
                        <a:pt x="1935" y="791"/>
                        <a:pt x="1834" y="559"/>
                        <a:pt x="1688" y="355"/>
                      </a:cubicBezTo>
                      <a:cubicBezTo>
                        <a:pt x="1586" y="195"/>
                        <a:pt x="1441" y="64"/>
                        <a:pt x="1252" y="21"/>
                      </a:cubicBezTo>
                      <a:cubicBezTo>
                        <a:pt x="1219" y="7"/>
                        <a:pt x="1186" y="0"/>
                        <a:pt x="1156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2"/>
                <p:cNvSpPr/>
                <p:nvPr/>
              </p:nvSpPr>
              <p:spPr>
                <a:xfrm>
                  <a:off x="5320539" y="2091938"/>
                  <a:ext cx="90482" cy="23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3317" extrusionOk="0">
                      <a:moveTo>
                        <a:pt x="378" y="0"/>
                      </a:moveTo>
                      <a:lnTo>
                        <a:pt x="291" y="146"/>
                      </a:lnTo>
                      <a:cubicBezTo>
                        <a:pt x="262" y="218"/>
                        <a:pt x="233" y="291"/>
                        <a:pt x="204" y="364"/>
                      </a:cubicBezTo>
                      <a:cubicBezTo>
                        <a:pt x="131" y="568"/>
                        <a:pt x="73" y="771"/>
                        <a:pt x="44" y="989"/>
                      </a:cubicBezTo>
                      <a:cubicBezTo>
                        <a:pt x="0" y="1266"/>
                        <a:pt x="44" y="1513"/>
                        <a:pt x="131" y="1775"/>
                      </a:cubicBezTo>
                      <a:cubicBezTo>
                        <a:pt x="189" y="1906"/>
                        <a:pt x="262" y="2007"/>
                        <a:pt x="349" y="2124"/>
                      </a:cubicBezTo>
                      <a:cubicBezTo>
                        <a:pt x="437" y="2211"/>
                        <a:pt x="538" y="2298"/>
                        <a:pt x="626" y="2371"/>
                      </a:cubicBezTo>
                      <a:cubicBezTo>
                        <a:pt x="786" y="2502"/>
                        <a:pt x="946" y="2647"/>
                        <a:pt x="1076" y="2807"/>
                      </a:cubicBezTo>
                      <a:cubicBezTo>
                        <a:pt x="1164" y="2924"/>
                        <a:pt x="1222" y="3040"/>
                        <a:pt x="1266" y="3185"/>
                      </a:cubicBezTo>
                      <a:cubicBezTo>
                        <a:pt x="1266" y="3229"/>
                        <a:pt x="1280" y="3258"/>
                        <a:pt x="1280" y="3316"/>
                      </a:cubicBezTo>
                      <a:lnTo>
                        <a:pt x="1295" y="3287"/>
                      </a:lnTo>
                      <a:lnTo>
                        <a:pt x="1295" y="3185"/>
                      </a:lnTo>
                      <a:cubicBezTo>
                        <a:pt x="1280" y="3040"/>
                        <a:pt x="1222" y="2895"/>
                        <a:pt x="1135" y="2793"/>
                      </a:cubicBezTo>
                      <a:cubicBezTo>
                        <a:pt x="1004" y="2618"/>
                        <a:pt x="844" y="2458"/>
                        <a:pt x="669" y="2327"/>
                      </a:cubicBezTo>
                      <a:cubicBezTo>
                        <a:pt x="480" y="2196"/>
                        <a:pt x="291" y="1993"/>
                        <a:pt x="189" y="1746"/>
                      </a:cubicBezTo>
                      <a:cubicBezTo>
                        <a:pt x="87" y="1513"/>
                        <a:pt x="58" y="1266"/>
                        <a:pt x="87" y="1004"/>
                      </a:cubicBezTo>
                      <a:cubicBezTo>
                        <a:pt x="117" y="800"/>
                        <a:pt x="160" y="582"/>
                        <a:pt x="233" y="393"/>
                      </a:cubicBezTo>
                      <a:cubicBezTo>
                        <a:pt x="291" y="218"/>
                        <a:pt x="349" y="102"/>
                        <a:pt x="378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2"/>
                <p:cNvSpPr/>
                <p:nvPr/>
              </p:nvSpPr>
              <p:spPr>
                <a:xfrm>
                  <a:off x="5425203" y="1750486"/>
                  <a:ext cx="101661" cy="262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3753" extrusionOk="0">
                      <a:moveTo>
                        <a:pt x="29" y="1"/>
                      </a:moveTo>
                      <a:cubicBezTo>
                        <a:pt x="15" y="1"/>
                        <a:pt x="29" y="30"/>
                        <a:pt x="15" y="44"/>
                      </a:cubicBezTo>
                      <a:cubicBezTo>
                        <a:pt x="15" y="73"/>
                        <a:pt x="0" y="117"/>
                        <a:pt x="0" y="175"/>
                      </a:cubicBezTo>
                      <a:cubicBezTo>
                        <a:pt x="0" y="321"/>
                        <a:pt x="29" y="466"/>
                        <a:pt x="131" y="611"/>
                      </a:cubicBezTo>
                      <a:cubicBezTo>
                        <a:pt x="247" y="800"/>
                        <a:pt x="378" y="975"/>
                        <a:pt x="538" y="1135"/>
                      </a:cubicBezTo>
                      <a:cubicBezTo>
                        <a:pt x="713" y="1339"/>
                        <a:pt x="858" y="1557"/>
                        <a:pt x="975" y="1789"/>
                      </a:cubicBezTo>
                      <a:cubicBezTo>
                        <a:pt x="1193" y="2211"/>
                        <a:pt x="1338" y="2677"/>
                        <a:pt x="1396" y="3157"/>
                      </a:cubicBezTo>
                      <a:cubicBezTo>
                        <a:pt x="1455" y="3520"/>
                        <a:pt x="1411" y="3753"/>
                        <a:pt x="1440" y="3753"/>
                      </a:cubicBezTo>
                      <a:cubicBezTo>
                        <a:pt x="1455" y="3695"/>
                        <a:pt x="1455" y="3637"/>
                        <a:pt x="1455" y="3593"/>
                      </a:cubicBezTo>
                      <a:cubicBezTo>
                        <a:pt x="1455" y="3447"/>
                        <a:pt x="1455" y="3302"/>
                        <a:pt x="1440" y="3157"/>
                      </a:cubicBezTo>
                      <a:cubicBezTo>
                        <a:pt x="1382" y="2662"/>
                        <a:pt x="1251" y="2182"/>
                        <a:pt x="1018" y="1746"/>
                      </a:cubicBezTo>
                      <a:cubicBezTo>
                        <a:pt x="887" y="1513"/>
                        <a:pt x="742" y="1295"/>
                        <a:pt x="567" y="1077"/>
                      </a:cubicBezTo>
                      <a:cubicBezTo>
                        <a:pt x="422" y="917"/>
                        <a:pt x="291" y="757"/>
                        <a:pt x="160" y="568"/>
                      </a:cubicBezTo>
                      <a:cubicBezTo>
                        <a:pt x="88" y="437"/>
                        <a:pt x="58" y="321"/>
                        <a:pt x="29" y="175"/>
                      </a:cubicBezTo>
                      <a:cubicBezTo>
                        <a:pt x="29" y="59"/>
                        <a:pt x="44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2"/>
                <p:cNvSpPr/>
                <p:nvPr/>
              </p:nvSpPr>
              <p:spPr>
                <a:xfrm>
                  <a:off x="5434356" y="1682433"/>
                  <a:ext cx="92508" cy="19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" h="2764" extrusionOk="0">
                      <a:moveTo>
                        <a:pt x="0" y="0"/>
                      </a:moveTo>
                      <a:lnTo>
                        <a:pt x="0" y="29"/>
                      </a:lnTo>
                      <a:cubicBezTo>
                        <a:pt x="0" y="73"/>
                        <a:pt x="15" y="102"/>
                        <a:pt x="29" y="131"/>
                      </a:cubicBezTo>
                      <a:cubicBezTo>
                        <a:pt x="87" y="233"/>
                        <a:pt x="175" y="349"/>
                        <a:pt x="262" y="422"/>
                      </a:cubicBezTo>
                      <a:cubicBezTo>
                        <a:pt x="407" y="524"/>
                        <a:pt x="538" y="655"/>
                        <a:pt x="669" y="800"/>
                      </a:cubicBezTo>
                      <a:cubicBezTo>
                        <a:pt x="815" y="960"/>
                        <a:pt x="916" y="1164"/>
                        <a:pt x="1018" y="1367"/>
                      </a:cubicBezTo>
                      <a:cubicBezTo>
                        <a:pt x="1164" y="1745"/>
                        <a:pt x="1265" y="2138"/>
                        <a:pt x="1309" y="2545"/>
                      </a:cubicBezTo>
                      <a:cubicBezTo>
                        <a:pt x="1309" y="2618"/>
                        <a:pt x="1324" y="2691"/>
                        <a:pt x="1324" y="2763"/>
                      </a:cubicBezTo>
                      <a:lnTo>
                        <a:pt x="1324" y="2356"/>
                      </a:lnTo>
                      <a:cubicBezTo>
                        <a:pt x="1280" y="2022"/>
                        <a:pt x="1207" y="1673"/>
                        <a:pt x="1062" y="1338"/>
                      </a:cubicBezTo>
                      <a:cubicBezTo>
                        <a:pt x="989" y="1120"/>
                        <a:pt x="858" y="931"/>
                        <a:pt x="727" y="756"/>
                      </a:cubicBezTo>
                      <a:cubicBezTo>
                        <a:pt x="596" y="640"/>
                        <a:pt x="451" y="509"/>
                        <a:pt x="306" y="393"/>
                      </a:cubicBezTo>
                      <a:cubicBezTo>
                        <a:pt x="218" y="320"/>
                        <a:pt x="116" y="233"/>
                        <a:pt x="44" y="131"/>
                      </a:cubicBezTo>
                      <a:cubicBezTo>
                        <a:pt x="15" y="5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2"/>
                <p:cNvSpPr/>
                <p:nvPr/>
              </p:nvSpPr>
              <p:spPr>
                <a:xfrm>
                  <a:off x="5476977" y="1636669"/>
                  <a:ext cx="46813" cy="98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412" extrusionOk="0">
                      <a:moveTo>
                        <a:pt x="30" y="1"/>
                      </a:moveTo>
                      <a:cubicBezTo>
                        <a:pt x="16" y="59"/>
                        <a:pt x="16" y="102"/>
                        <a:pt x="16" y="161"/>
                      </a:cubicBezTo>
                      <a:cubicBezTo>
                        <a:pt x="1" y="248"/>
                        <a:pt x="16" y="364"/>
                        <a:pt x="59" y="437"/>
                      </a:cubicBezTo>
                      <a:cubicBezTo>
                        <a:pt x="88" y="539"/>
                        <a:pt x="146" y="641"/>
                        <a:pt x="219" y="728"/>
                      </a:cubicBezTo>
                      <a:cubicBezTo>
                        <a:pt x="365" y="902"/>
                        <a:pt x="495" y="1077"/>
                        <a:pt x="568" y="1193"/>
                      </a:cubicBezTo>
                      <a:cubicBezTo>
                        <a:pt x="641" y="1324"/>
                        <a:pt x="655" y="1411"/>
                        <a:pt x="670" y="1411"/>
                      </a:cubicBezTo>
                      <a:cubicBezTo>
                        <a:pt x="670" y="1324"/>
                        <a:pt x="655" y="1251"/>
                        <a:pt x="597" y="1179"/>
                      </a:cubicBezTo>
                      <a:cubicBezTo>
                        <a:pt x="510" y="1004"/>
                        <a:pt x="379" y="830"/>
                        <a:pt x="277" y="684"/>
                      </a:cubicBezTo>
                      <a:cubicBezTo>
                        <a:pt x="205" y="597"/>
                        <a:pt x="161" y="510"/>
                        <a:pt x="117" y="422"/>
                      </a:cubicBezTo>
                      <a:cubicBezTo>
                        <a:pt x="74" y="350"/>
                        <a:pt x="59" y="248"/>
                        <a:pt x="59" y="161"/>
                      </a:cubicBezTo>
                      <a:cubicBezTo>
                        <a:pt x="59" y="102"/>
                        <a:pt x="59" y="59"/>
                        <a:pt x="74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2"/>
                <p:cNvSpPr/>
                <p:nvPr/>
              </p:nvSpPr>
              <p:spPr>
                <a:xfrm>
                  <a:off x="5464819" y="2210786"/>
                  <a:ext cx="185016" cy="320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4583" extrusionOk="0">
                      <a:moveTo>
                        <a:pt x="2647" y="1"/>
                      </a:moveTo>
                      <a:lnTo>
                        <a:pt x="2560" y="74"/>
                      </a:lnTo>
                      <a:cubicBezTo>
                        <a:pt x="2415" y="219"/>
                        <a:pt x="2284" y="379"/>
                        <a:pt x="2153" y="568"/>
                      </a:cubicBezTo>
                      <a:cubicBezTo>
                        <a:pt x="1978" y="815"/>
                        <a:pt x="1804" y="1106"/>
                        <a:pt x="1688" y="1397"/>
                      </a:cubicBezTo>
                      <a:cubicBezTo>
                        <a:pt x="1513" y="1732"/>
                        <a:pt x="1382" y="2095"/>
                        <a:pt x="1208" y="2473"/>
                      </a:cubicBezTo>
                      <a:cubicBezTo>
                        <a:pt x="1048" y="2852"/>
                        <a:pt x="888" y="3215"/>
                        <a:pt x="728" y="3521"/>
                      </a:cubicBezTo>
                      <a:cubicBezTo>
                        <a:pt x="582" y="3797"/>
                        <a:pt x="393" y="4073"/>
                        <a:pt x="219" y="4321"/>
                      </a:cubicBezTo>
                      <a:cubicBezTo>
                        <a:pt x="146" y="4422"/>
                        <a:pt x="73" y="4510"/>
                        <a:pt x="0" y="4582"/>
                      </a:cubicBezTo>
                      <a:lnTo>
                        <a:pt x="160" y="4451"/>
                      </a:lnTo>
                      <a:cubicBezTo>
                        <a:pt x="190" y="4422"/>
                        <a:pt x="233" y="4379"/>
                        <a:pt x="248" y="4321"/>
                      </a:cubicBezTo>
                      <a:cubicBezTo>
                        <a:pt x="408" y="4102"/>
                        <a:pt x="597" y="3855"/>
                        <a:pt x="742" y="3564"/>
                      </a:cubicBezTo>
                      <a:cubicBezTo>
                        <a:pt x="917" y="3215"/>
                        <a:pt x="1091" y="2852"/>
                        <a:pt x="1237" y="2488"/>
                      </a:cubicBezTo>
                      <a:cubicBezTo>
                        <a:pt x="1397" y="2110"/>
                        <a:pt x="1542" y="1746"/>
                        <a:pt x="1702" y="1412"/>
                      </a:cubicBezTo>
                      <a:cubicBezTo>
                        <a:pt x="1833" y="1121"/>
                        <a:pt x="1993" y="859"/>
                        <a:pt x="2168" y="583"/>
                      </a:cubicBezTo>
                      <a:cubicBezTo>
                        <a:pt x="2298" y="394"/>
                        <a:pt x="2429" y="234"/>
                        <a:pt x="2575" y="74"/>
                      </a:cubicBezTo>
                      <a:lnTo>
                        <a:pt x="2647" y="1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2"/>
                <p:cNvSpPr/>
                <p:nvPr/>
              </p:nvSpPr>
              <p:spPr>
                <a:xfrm>
                  <a:off x="5645711" y="2167117"/>
                  <a:ext cx="67145" cy="22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3259" extrusionOk="0">
                      <a:moveTo>
                        <a:pt x="960" y="1"/>
                      </a:moveTo>
                      <a:lnTo>
                        <a:pt x="786" y="131"/>
                      </a:lnTo>
                      <a:cubicBezTo>
                        <a:pt x="698" y="248"/>
                        <a:pt x="626" y="350"/>
                        <a:pt x="553" y="466"/>
                      </a:cubicBezTo>
                      <a:cubicBezTo>
                        <a:pt x="480" y="582"/>
                        <a:pt x="422" y="713"/>
                        <a:pt x="378" y="859"/>
                      </a:cubicBezTo>
                      <a:cubicBezTo>
                        <a:pt x="349" y="1004"/>
                        <a:pt x="349" y="1164"/>
                        <a:pt x="349" y="1310"/>
                      </a:cubicBezTo>
                      <a:cubicBezTo>
                        <a:pt x="349" y="1484"/>
                        <a:pt x="364" y="1630"/>
                        <a:pt x="378" y="1775"/>
                      </a:cubicBezTo>
                      <a:cubicBezTo>
                        <a:pt x="408" y="1920"/>
                        <a:pt x="378" y="2037"/>
                        <a:pt x="378" y="2182"/>
                      </a:cubicBezTo>
                      <a:cubicBezTo>
                        <a:pt x="364" y="2429"/>
                        <a:pt x="291" y="2662"/>
                        <a:pt x="204" y="2880"/>
                      </a:cubicBezTo>
                      <a:cubicBezTo>
                        <a:pt x="146" y="3011"/>
                        <a:pt x="73" y="3157"/>
                        <a:pt x="0" y="3258"/>
                      </a:cubicBezTo>
                      <a:lnTo>
                        <a:pt x="73" y="3200"/>
                      </a:lnTo>
                      <a:cubicBezTo>
                        <a:pt x="146" y="3098"/>
                        <a:pt x="204" y="2982"/>
                        <a:pt x="262" y="2880"/>
                      </a:cubicBezTo>
                      <a:cubicBezTo>
                        <a:pt x="349" y="2691"/>
                        <a:pt x="422" y="2459"/>
                        <a:pt x="466" y="2211"/>
                      </a:cubicBezTo>
                      <a:cubicBezTo>
                        <a:pt x="480" y="2066"/>
                        <a:pt x="480" y="1920"/>
                        <a:pt x="480" y="1775"/>
                      </a:cubicBezTo>
                      <a:cubicBezTo>
                        <a:pt x="480" y="1630"/>
                        <a:pt x="466" y="1484"/>
                        <a:pt x="437" y="1310"/>
                      </a:cubicBezTo>
                      <a:cubicBezTo>
                        <a:pt x="422" y="1164"/>
                        <a:pt x="437" y="1019"/>
                        <a:pt x="451" y="859"/>
                      </a:cubicBezTo>
                      <a:cubicBezTo>
                        <a:pt x="495" y="728"/>
                        <a:pt x="524" y="582"/>
                        <a:pt x="597" y="481"/>
                      </a:cubicBezTo>
                      <a:cubicBezTo>
                        <a:pt x="698" y="291"/>
                        <a:pt x="815" y="146"/>
                        <a:pt x="960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2"/>
                <p:cNvSpPr/>
                <p:nvPr/>
              </p:nvSpPr>
              <p:spPr>
                <a:xfrm>
                  <a:off x="5748349" y="2228113"/>
                  <a:ext cx="69171" cy="10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1484" extrusionOk="0">
                      <a:moveTo>
                        <a:pt x="960" y="0"/>
                      </a:moveTo>
                      <a:cubicBezTo>
                        <a:pt x="902" y="175"/>
                        <a:pt x="829" y="335"/>
                        <a:pt x="727" y="495"/>
                      </a:cubicBezTo>
                      <a:cubicBezTo>
                        <a:pt x="597" y="800"/>
                        <a:pt x="393" y="1076"/>
                        <a:pt x="146" y="1338"/>
                      </a:cubicBezTo>
                      <a:lnTo>
                        <a:pt x="0" y="1484"/>
                      </a:lnTo>
                      <a:lnTo>
                        <a:pt x="58" y="1455"/>
                      </a:lnTo>
                      <a:cubicBezTo>
                        <a:pt x="102" y="1426"/>
                        <a:pt x="131" y="1411"/>
                        <a:pt x="189" y="1353"/>
                      </a:cubicBezTo>
                      <a:cubicBezTo>
                        <a:pt x="451" y="1091"/>
                        <a:pt x="640" y="800"/>
                        <a:pt x="786" y="509"/>
                      </a:cubicBezTo>
                      <a:cubicBezTo>
                        <a:pt x="858" y="364"/>
                        <a:pt x="931" y="204"/>
                        <a:pt x="989" y="58"/>
                      </a:cubicBezTo>
                      <a:cubicBezTo>
                        <a:pt x="975" y="44"/>
                        <a:pt x="975" y="29"/>
                        <a:pt x="96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2"/>
                <p:cNvSpPr/>
                <p:nvPr/>
              </p:nvSpPr>
              <p:spPr>
                <a:xfrm>
                  <a:off x="5829607" y="1813508"/>
                  <a:ext cx="191164" cy="36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5178" extrusionOk="0">
                      <a:moveTo>
                        <a:pt x="2706" y="0"/>
                      </a:moveTo>
                      <a:cubicBezTo>
                        <a:pt x="2604" y="175"/>
                        <a:pt x="2473" y="335"/>
                        <a:pt x="2357" y="480"/>
                      </a:cubicBezTo>
                      <a:cubicBezTo>
                        <a:pt x="2095" y="800"/>
                        <a:pt x="1702" y="1120"/>
                        <a:pt x="1295" y="1542"/>
                      </a:cubicBezTo>
                      <a:cubicBezTo>
                        <a:pt x="1106" y="1760"/>
                        <a:pt x="932" y="2007"/>
                        <a:pt x="786" y="2284"/>
                      </a:cubicBezTo>
                      <a:cubicBezTo>
                        <a:pt x="641" y="2575"/>
                        <a:pt x="539" y="2865"/>
                        <a:pt x="437" y="3171"/>
                      </a:cubicBezTo>
                      <a:cubicBezTo>
                        <a:pt x="263" y="3811"/>
                        <a:pt x="175" y="4436"/>
                        <a:pt x="44" y="4989"/>
                      </a:cubicBezTo>
                      <a:cubicBezTo>
                        <a:pt x="30" y="5047"/>
                        <a:pt x="30" y="5120"/>
                        <a:pt x="1" y="5178"/>
                      </a:cubicBezTo>
                      <a:lnTo>
                        <a:pt x="103" y="5032"/>
                      </a:lnTo>
                      <a:lnTo>
                        <a:pt x="103" y="5018"/>
                      </a:lnTo>
                      <a:cubicBezTo>
                        <a:pt x="219" y="4451"/>
                        <a:pt x="321" y="3825"/>
                        <a:pt x="495" y="3214"/>
                      </a:cubicBezTo>
                      <a:cubicBezTo>
                        <a:pt x="583" y="2909"/>
                        <a:pt x="699" y="2618"/>
                        <a:pt x="844" y="2327"/>
                      </a:cubicBezTo>
                      <a:cubicBezTo>
                        <a:pt x="975" y="2051"/>
                        <a:pt x="1150" y="1818"/>
                        <a:pt x="1339" y="1600"/>
                      </a:cubicBezTo>
                      <a:cubicBezTo>
                        <a:pt x="1717" y="1178"/>
                        <a:pt x="2110" y="844"/>
                        <a:pt x="2386" y="524"/>
                      </a:cubicBezTo>
                      <a:cubicBezTo>
                        <a:pt x="2517" y="364"/>
                        <a:pt x="2648" y="189"/>
                        <a:pt x="2735" y="15"/>
                      </a:cubicBez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2"/>
                <p:cNvSpPr/>
                <p:nvPr/>
              </p:nvSpPr>
              <p:spPr>
                <a:xfrm>
                  <a:off x="5892630" y="2210786"/>
                  <a:ext cx="44787" cy="57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816" extrusionOk="0">
                      <a:moveTo>
                        <a:pt x="640" y="1"/>
                      </a:moveTo>
                      <a:lnTo>
                        <a:pt x="597" y="16"/>
                      </a:lnTo>
                      <a:cubicBezTo>
                        <a:pt x="524" y="176"/>
                        <a:pt x="437" y="350"/>
                        <a:pt x="320" y="495"/>
                      </a:cubicBezTo>
                      <a:cubicBezTo>
                        <a:pt x="233" y="612"/>
                        <a:pt x="131" y="728"/>
                        <a:pt x="0" y="815"/>
                      </a:cubicBezTo>
                      <a:lnTo>
                        <a:pt x="160" y="743"/>
                      </a:lnTo>
                      <a:cubicBezTo>
                        <a:pt x="233" y="670"/>
                        <a:pt x="306" y="597"/>
                        <a:pt x="364" y="525"/>
                      </a:cubicBezTo>
                      <a:cubicBezTo>
                        <a:pt x="495" y="365"/>
                        <a:pt x="582" y="176"/>
                        <a:pt x="640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2"/>
                <p:cNvSpPr/>
                <p:nvPr/>
              </p:nvSpPr>
              <p:spPr>
                <a:xfrm>
                  <a:off x="5991215" y="2055326"/>
                  <a:ext cx="99635" cy="16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2387" extrusionOk="0">
                      <a:moveTo>
                        <a:pt x="1425" y="0"/>
                      </a:moveTo>
                      <a:cubicBezTo>
                        <a:pt x="1417" y="0"/>
                        <a:pt x="1086" y="547"/>
                        <a:pt x="698" y="1193"/>
                      </a:cubicBezTo>
                      <a:cubicBezTo>
                        <a:pt x="291" y="1848"/>
                        <a:pt x="0" y="2386"/>
                        <a:pt x="0" y="2386"/>
                      </a:cubicBezTo>
                      <a:cubicBezTo>
                        <a:pt x="1" y="2386"/>
                        <a:pt x="1" y="2386"/>
                        <a:pt x="2" y="2386"/>
                      </a:cubicBezTo>
                      <a:cubicBezTo>
                        <a:pt x="38" y="2386"/>
                        <a:pt x="354" y="1854"/>
                        <a:pt x="727" y="1208"/>
                      </a:cubicBezTo>
                      <a:cubicBezTo>
                        <a:pt x="1135" y="553"/>
                        <a:pt x="1426" y="1"/>
                        <a:pt x="1426" y="1"/>
                      </a:cubicBezTo>
                      <a:cubicBezTo>
                        <a:pt x="1426" y="1"/>
                        <a:pt x="1426" y="0"/>
                        <a:pt x="1425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2"/>
                <p:cNvSpPr/>
                <p:nvPr/>
              </p:nvSpPr>
              <p:spPr>
                <a:xfrm>
                  <a:off x="6067443" y="2022837"/>
                  <a:ext cx="44717" cy="117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88" extrusionOk="0">
                      <a:moveTo>
                        <a:pt x="640" y="0"/>
                      </a:moveTo>
                      <a:lnTo>
                        <a:pt x="582" y="73"/>
                      </a:lnTo>
                      <a:cubicBezTo>
                        <a:pt x="509" y="218"/>
                        <a:pt x="422" y="480"/>
                        <a:pt x="291" y="815"/>
                      </a:cubicBezTo>
                      <a:cubicBezTo>
                        <a:pt x="189" y="1106"/>
                        <a:pt x="102" y="1397"/>
                        <a:pt x="0" y="1687"/>
                      </a:cubicBezTo>
                      <a:cubicBezTo>
                        <a:pt x="131" y="1411"/>
                        <a:pt x="262" y="1120"/>
                        <a:pt x="349" y="829"/>
                      </a:cubicBezTo>
                      <a:cubicBezTo>
                        <a:pt x="495" y="451"/>
                        <a:pt x="611" y="131"/>
                        <a:pt x="64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2"/>
                <p:cNvSpPr/>
                <p:nvPr/>
              </p:nvSpPr>
              <p:spPr>
                <a:xfrm>
                  <a:off x="5281901" y="2548185"/>
                  <a:ext cx="154552" cy="11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659" extrusionOk="0">
                      <a:moveTo>
                        <a:pt x="1949" y="1"/>
                      </a:moveTo>
                      <a:cubicBezTo>
                        <a:pt x="1542" y="1"/>
                        <a:pt x="1135" y="131"/>
                        <a:pt x="815" y="350"/>
                      </a:cubicBezTo>
                      <a:cubicBezTo>
                        <a:pt x="480" y="582"/>
                        <a:pt x="233" y="917"/>
                        <a:pt x="88" y="1295"/>
                      </a:cubicBezTo>
                      <a:cubicBezTo>
                        <a:pt x="44" y="1411"/>
                        <a:pt x="15" y="1528"/>
                        <a:pt x="1" y="1659"/>
                      </a:cubicBezTo>
                      <a:lnTo>
                        <a:pt x="30" y="1644"/>
                      </a:lnTo>
                      <a:cubicBezTo>
                        <a:pt x="44" y="1528"/>
                        <a:pt x="88" y="1426"/>
                        <a:pt x="131" y="1310"/>
                      </a:cubicBezTo>
                      <a:cubicBezTo>
                        <a:pt x="422" y="568"/>
                        <a:pt x="1150" y="73"/>
                        <a:pt x="1949" y="59"/>
                      </a:cubicBezTo>
                      <a:lnTo>
                        <a:pt x="2182" y="59"/>
                      </a:lnTo>
                      <a:lnTo>
                        <a:pt x="2211" y="30"/>
                      </a:lnTo>
                      <a:cubicBezTo>
                        <a:pt x="2124" y="1"/>
                        <a:pt x="2051" y="1"/>
                        <a:pt x="1949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2"/>
                <p:cNvSpPr/>
                <p:nvPr/>
              </p:nvSpPr>
              <p:spPr>
                <a:xfrm>
                  <a:off x="4784990" y="2161039"/>
                  <a:ext cx="519344" cy="6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3" h="9542" extrusionOk="0">
                      <a:moveTo>
                        <a:pt x="7433" y="0"/>
                      </a:moveTo>
                      <a:lnTo>
                        <a:pt x="7389" y="73"/>
                      </a:lnTo>
                      <a:cubicBezTo>
                        <a:pt x="7287" y="495"/>
                        <a:pt x="7243" y="931"/>
                        <a:pt x="7273" y="1382"/>
                      </a:cubicBezTo>
                      <a:cubicBezTo>
                        <a:pt x="7287" y="1717"/>
                        <a:pt x="7302" y="2051"/>
                        <a:pt x="7331" y="2444"/>
                      </a:cubicBezTo>
                      <a:cubicBezTo>
                        <a:pt x="7345" y="2836"/>
                        <a:pt x="7331" y="3244"/>
                        <a:pt x="7243" y="3636"/>
                      </a:cubicBezTo>
                      <a:cubicBezTo>
                        <a:pt x="7083" y="4553"/>
                        <a:pt x="6662" y="5382"/>
                        <a:pt x="6065" y="6094"/>
                      </a:cubicBezTo>
                      <a:cubicBezTo>
                        <a:pt x="5760" y="6458"/>
                        <a:pt x="5396" y="6763"/>
                        <a:pt x="4989" y="7025"/>
                      </a:cubicBezTo>
                      <a:cubicBezTo>
                        <a:pt x="4611" y="7258"/>
                        <a:pt x="4233" y="7461"/>
                        <a:pt x="3811" y="7621"/>
                      </a:cubicBezTo>
                      <a:cubicBezTo>
                        <a:pt x="3418" y="7781"/>
                        <a:pt x="3026" y="7898"/>
                        <a:pt x="2691" y="8014"/>
                      </a:cubicBezTo>
                      <a:cubicBezTo>
                        <a:pt x="2328" y="8145"/>
                        <a:pt x="1993" y="8261"/>
                        <a:pt x="1702" y="8378"/>
                      </a:cubicBezTo>
                      <a:cubicBezTo>
                        <a:pt x="1237" y="8567"/>
                        <a:pt x="800" y="8843"/>
                        <a:pt x="393" y="9148"/>
                      </a:cubicBezTo>
                      <a:cubicBezTo>
                        <a:pt x="320" y="9207"/>
                        <a:pt x="262" y="9250"/>
                        <a:pt x="219" y="9308"/>
                      </a:cubicBezTo>
                      <a:lnTo>
                        <a:pt x="88" y="9439"/>
                      </a:lnTo>
                      <a:lnTo>
                        <a:pt x="15" y="9512"/>
                      </a:lnTo>
                      <a:cubicBezTo>
                        <a:pt x="15" y="9512"/>
                        <a:pt x="1" y="9527"/>
                        <a:pt x="1" y="9541"/>
                      </a:cubicBezTo>
                      <a:cubicBezTo>
                        <a:pt x="1" y="9541"/>
                        <a:pt x="15" y="9541"/>
                        <a:pt x="30" y="9527"/>
                      </a:cubicBezTo>
                      <a:lnTo>
                        <a:pt x="102" y="9454"/>
                      </a:lnTo>
                      <a:lnTo>
                        <a:pt x="233" y="9323"/>
                      </a:lnTo>
                      <a:cubicBezTo>
                        <a:pt x="291" y="9279"/>
                        <a:pt x="364" y="9236"/>
                        <a:pt x="408" y="9178"/>
                      </a:cubicBezTo>
                      <a:cubicBezTo>
                        <a:pt x="815" y="8872"/>
                        <a:pt x="1251" y="8625"/>
                        <a:pt x="1717" y="8436"/>
                      </a:cubicBezTo>
                      <a:cubicBezTo>
                        <a:pt x="2008" y="8305"/>
                        <a:pt x="2357" y="8203"/>
                        <a:pt x="2706" y="8072"/>
                      </a:cubicBezTo>
                      <a:cubicBezTo>
                        <a:pt x="3069" y="7941"/>
                        <a:pt x="3447" y="7840"/>
                        <a:pt x="3855" y="7680"/>
                      </a:cubicBezTo>
                      <a:cubicBezTo>
                        <a:pt x="4262" y="7505"/>
                        <a:pt x="4669" y="7316"/>
                        <a:pt x="5047" y="7069"/>
                      </a:cubicBezTo>
                      <a:cubicBezTo>
                        <a:pt x="5455" y="6821"/>
                        <a:pt x="5818" y="6487"/>
                        <a:pt x="6124" y="6123"/>
                      </a:cubicBezTo>
                      <a:cubicBezTo>
                        <a:pt x="6720" y="5425"/>
                        <a:pt x="7142" y="4567"/>
                        <a:pt x="7302" y="3651"/>
                      </a:cubicBezTo>
                      <a:cubicBezTo>
                        <a:pt x="7374" y="3258"/>
                        <a:pt x="7389" y="2851"/>
                        <a:pt x="7374" y="2458"/>
                      </a:cubicBezTo>
                      <a:cubicBezTo>
                        <a:pt x="7360" y="2080"/>
                        <a:pt x="7345" y="1731"/>
                        <a:pt x="7331" y="1397"/>
                      </a:cubicBezTo>
                      <a:cubicBezTo>
                        <a:pt x="7287" y="931"/>
                        <a:pt x="7331" y="451"/>
                        <a:pt x="7433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2"/>
                <p:cNvSpPr/>
                <p:nvPr/>
              </p:nvSpPr>
              <p:spPr>
                <a:xfrm>
                  <a:off x="4629531" y="2429267"/>
                  <a:ext cx="474627" cy="43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" h="6212" extrusionOk="0">
                      <a:moveTo>
                        <a:pt x="6691" y="1"/>
                      </a:moveTo>
                      <a:lnTo>
                        <a:pt x="6676" y="15"/>
                      </a:lnTo>
                      <a:cubicBezTo>
                        <a:pt x="6691" y="88"/>
                        <a:pt x="6720" y="161"/>
                        <a:pt x="6720" y="234"/>
                      </a:cubicBezTo>
                      <a:cubicBezTo>
                        <a:pt x="6749" y="597"/>
                        <a:pt x="6661" y="961"/>
                        <a:pt x="6443" y="1266"/>
                      </a:cubicBezTo>
                      <a:cubicBezTo>
                        <a:pt x="6298" y="1470"/>
                        <a:pt x="6138" y="1659"/>
                        <a:pt x="5934" y="1804"/>
                      </a:cubicBezTo>
                      <a:cubicBezTo>
                        <a:pt x="5702" y="1964"/>
                        <a:pt x="5454" y="2110"/>
                        <a:pt x="5193" y="2241"/>
                      </a:cubicBezTo>
                      <a:cubicBezTo>
                        <a:pt x="4640" y="2488"/>
                        <a:pt x="3971" y="2677"/>
                        <a:pt x="3375" y="3041"/>
                      </a:cubicBezTo>
                      <a:cubicBezTo>
                        <a:pt x="2793" y="3375"/>
                        <a:pt x="2298" y="3841"/>
                        <a:pt x="1891" y="4364"/>
                      </a:cubicBezTo>
                      <a:cubicBezTo>
                        <a:pt x="1731" y="4597"/>
                        <a:pt x="1571" y="4859"/>
                        <a:pt x="1440" y="5106"/>
                      </a:cubicBezTo>
                      <a:cubicBezTo>
                        <a:pt x="1338" y="5339"/>
                        <a:pt x="1222" y="5557"/>
                        <a:pt x="1077" y="5760"/>
                      </a:cubicBezTo>
                      <a:cubicBezTo>
                        <a:pt x="1011" y="5863"/>
                        <a:pt x="915" y="5961"/>
                        <a:pt x="805" y="6036"/>
                      </a:cubicBezTo>
                      <a:lnTo>
                        <a:pt x="805" y="6036"/>
                      </a:lnTo>
                      <a:cubicBezTo>
                        <a:pt x="927" y="5959"/>
                        <a:pt x="1030" y="5856"/>
                        <a:pt x="1120" y="5746"/>
                      </a:cubicBezTo>
                      <a:cubicBezTo>
                        <a:pt x="1266" y="5542"/>
                        <a:pt x="1382" y="5309"/>
                        <a:pt x="1498" y="5091"/>
                      </a:cubicBezTo>
                      <a:cubicBezTo>
                        <a:pt x="1629" y="4830"/>
                        <a:pt x="1789" y="4582"/>
                        <a:pt x="1949" y="4364"/>
                      </a:cubicBezTo>
                      <a:cubicBezTo>
                        <a:pt x="2356" y="3841"/>
                        <a:pt x="2836" y="3404"/>
                        <a:pt x="3404" y="3055"/>
                      </a:cubicBezTo>
                      <a:cubicBezTo>
                        <a:pt x="4000" y="2692"/>
                        <a:pt x="4654" y="2503"/>
                        <a:pt x="5222" y="2255"/>
                      </a:cubicBezTo>
                      <a:cubicBezTo>
                        <a:pt x="5498" y="2139"/>
                        <a:pt x="5745" y="1979"/>
                        <a:pt x="5963" y="1819"/>
                      </a:cubicBezTo>
                      <a:cubicBezTo>
                        <a:pt x="6167" y="1673"/>
                        <a:pt x="6341" y="1470"/>
                        <a:pt x="6501" y="1266"/>
                      </a:cubicBezTo>
                      <a:cubicBezTo>
                        <a:pt x="6691" y="961"/>
                        <a:pt x="6792" y="583"/>
                        <a:pt x="6749" y="219"/>
                      </a:cubicBezTo>
                      <a:lnTo>
                        <a:pt x="6691" y="1"/>
                      </a:lnTo>
                      <a:close/>
                      <a:moveTo>
                        <a:pt x="805" y="6036"/>
                      </a:moveTo>
                      <a:lnTo>
                        <a:pt x="805" y="6036"/>
                      </a:lnTo>
                      <a:cubicBezTo>
                        <a:pt x="749" y="6071"/>
                        <a:pt x="689" y="6101"/>
                        <a:pt x="626" y="6124"/>
                      </a:cubicBezTo>
                      <a:cubicBezTo>
                        <a:pt x="510" y="6170"/>
                        <a:pt x="385" y="6189"/>
                        <a:pt x="251" y="6202"/>
                      </a:cubicBezTo>
                      <a:lnTo>
                        <a:pt x="251" y="6202"/>
                      </a:lnTo>
                      <a:cubicBezTo>
                        <a:pt x="215" y="6202"/>
                        <a:pt x="180" y="6200"/>
                        <a:pt x="146" y="6197"/>
                      </a:cubicBezTo>
                      <a:cubicBezTo>
                        <a:pt x="102" y="6182"/>
                        <a:pt x="58" y="6182"/>
                        <a:pt x="0" y="6139"/>
                      </a:cubicBezTo>
                      <a:lnTo>
                        <a:pt x="0" y="6139"/>
                      </a:lnTo>
                      <a:lnTo>
                        <a:pt x="29" y="6182"/>
                      </a:lnTo>
                      <a:cubicBezTo>
                        <a:pt x="58" y="6197"/>
                        <a:pt x="102" y="6211"/>
                        <a:pt x="146" y="6211"/>
                      </a:cubicBezTo>
                      <a:cubicBezTo>
                        <a:pt x="181" y="6208"/>
                        <a:pt x="217" y="6205"/>
                        <a:pt x="251" y="6202"/>
                      </a:cubicBezTo>
                      <a:lnTo>
                        <a:pt x="251" y="6202"/>
                      </a:lnTo>
                      <a:cubicBezTo>
                        <a:pt x="252" y="6202"/>
                        <a:pt x="252" y="6202"/>
                        <a:pt x="253" y="6202"/>
                      </a:cubicBezTo>
                      <a:cubicBezTo>
                        <a:pt x="372" y="6202"/>
                        <a:pt x="500" y="6183"/>
                        <a:pt x="611" y="6139"/>
                      </a:cubicBezTo>
                      <a:cubicBezTo>
                        <a:pt x="678" y="6113"/>
                        <a:pt x="744" y="6078"/>
                        <a:pt x="805" y="6036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2"/>
                <p:cNvSpPr/>
                <p:nvPr/>
              </p:nvSpPr>
              <p:spPr>
                <a:xfrm>
                  <a:off x="4578736" y="2392726"/>
                  <a:ext cx="121993" cy="42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" h="6153" extrusionOk="0">
                      <a:moveTo>
                        <a:pt x="0" y="0"/>
                      </a:moveTo>
                      <a:cubicBezTo>
                        <a:pt x="73" y="233"/>
                        <a:pt x="175" y="451"/>
                        <a:pt x="291" y="669"/>
                      </a:cubicBezTo>
                      <a:cubicBezTo>
                        <a:pt x="466" y="960"/>
                        <a:pt x="698" y="1280"/>
                        <a:pt x="945" y="1644"/>
                      </a:cubicBezTo>
                      <a:cubicBezTo>
                        <a:pt x="1207" y="2007"/>
                        <a:pt x="1454" y="2429"/>
                        <a:pt x="1585" y="2924"/>
                      </a:cubicBezTo>
                      <a:cubicBezTo>
                        <a:pt x="1702" y="3389"/>
                        <a:pt x="1716" y="3869"/>
                        <a:pt x="1585" y="4334"/>
                      </a:cubicBezTo>
                      <a:cubicBezTo>
                        <a:pt x="1498" y="4727"/>
                        <a:pt x="1338" y="5091"/>
                        <a:pt x="1120" y="5411"/>
                      </a:cubicBezTo>
                      <a:cubicBezTo>
                        <a:pt x="975" y="5629"/>
                        <a:pt x="785" y="5832"/>
                        <a:pt x="582" y="6007"/>
                      </a:cubicBezTo>
                      <a:cubicBezTo>
                        <a:pt x="517" y="6061"/>
                        <a:pt x="469" y="6106"/>
                        <a:pt x="436" y="6133"/>
                      </a:cubicBezTo>
                      <a:lnTo>
                        <a:pt x="436" y="6133"/>
                      </a:lnTo>
                      <a:cubicBezTo>
                        <a:pt x="480" y="6114"/>
                        <a:pt x="546" y="6075"/>
                        <a:pt x="611" y="6036"/>
                      </a:cubicBezTo>
                      <a:cubicBezTo>
                        <a:pt x="829" y="5862"/>
                        <a:pt x="1004" y="5673"/>
                        <a:pt x="1149" y="5454"/>
                      </a:cubicBezTo>
                      <a:cubicBezTo>
                        <a:pt x="1382" y="5120"/>
                        <a:pt x="1556" y="4756"/>
                        <a:pt x="1644" y="4378"/>
                      </a:cubicBezTo>
                      <a:cubicBezTo>
                        <a:pt x="1745" y="3898"/>
                        <a:pt x="1745" y="3389"/>
                        <a:pt x="1644" y="2924"/>
                      </a:cubicBezTo>
                      <a:cubicBezTo>
                        <a:pt x="1513" y="2415"/>
                        <a:pt x="1236" y="1993"/>
                        <a:pt x="989" y="1615"/>
                      </a:cubicBezTo>
                      <a:cubicBezTo>
                        <a:pt x="727" y="1222"/>
                        <a:pt x="495" y="917"/>
                        <a:pt x="335" y="626"/>
                      </a:cubicBezTo>
                      <a:cubicBezTo>
                        <a:pt x="218" y="437"/>
                        <a:pt x="116" y="233"/>
                        <a:pt x="44" y="29"/>
                      </a:cubicBezTo>
                      <a:lnTo>
                        <a:pt x="0" y="0"/>
                      </a:lnTo>
                      <a:close/>
                      <a:moveTo>
                        <a:pt x="436" y="6133"/>
                      </a:moveTo>
                      <a:cubicBezTo>
                        <a:pt x="431" y="6135"/>
                        <a:pt x="426" y="6136"/>
                        <a:pt x="422" y="6138"/>
                      </a:cubicBezTo>
                      <a:lnTo>
                        <a:pt x="407" y="6152"/>
                      </a:lnTo>
                      <a:cubicBezTo>
                        <a:pt x="415" y="6149"/>
                        <a:pt x="425" y="6142"/>
                        <a:pt x="436" y="6133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2"/>
                <p:cNvSpPr/>
                <p:nvPr/>
              </p:nvSpPr>
              <p:spPr>
                <a:xfrm>
                  <a:off x="4419154" y="2159991"/>
                  <a:ext cx="57992" cy="391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601" extrusionOk="0">
                      <a:moveTo>
                        <a:pt x="612" y="1"/>
                      </a:moveTo>
                      <a:cubicBezTo>
                        <a:pt x="612" y="161"/>
                        <a:pt x="641" y="364"/>
                        <a:pt x="641" y="597"/>
                      </a:cubicBezTo>
                      <a:cubicBezTo>
                        <a:pt x="670" y="1164"/>
                        <a:pt x="713" y="1906"/>
                        <a:pt x="742" y="2735"/>
                      </a:cubicBezTo>
                      <a:cubicBezTo>
                        <a:pt x="757" y="3142"/>
                        <a:pt x="757" y="3520"/>
                        <a:pt x="713" y="3928"/>
                      </a:cubicBezTo>
                      <a:cubicBezTo>
                        <a:pt x="670" y="4248"/>
                        <a:pt x="582" y="4553"/>
                        <a:pt x="466" y="4858"/>
                      </a:cubicBezTo>
                      <a:cubicBezTo>
                        <a:pt x="379" y="5048"/>
                        <a:pt x="277" y="5237"/>
                        <a:pt x="146" y="5411"/>
                      </a:cubicBezTo>
                      <a:cubicBezTo>
                        <a:pt x="132" y="5455"/>
                        <a:pt x="102" y="5469"/>
                        <a:pt x="88" y="5484"/>
                      </a:cubicBezTo>
                      <a:lnTo>
                        <a:pt x="88" y="5513"/>
                      </a:lnTo>
                      <a:lnTo>
                        <a:pt x="73" y="5513"/>
                      </a:lnTo>
                      <a:cubicBezTo>
                        <a:pt x="30" y="5542"/>
                        <a:pt x="15" y="5557"/>
                        <a:pt x="1" y="5600"/>
                      </a:cubicBezTo>
                      <a:cubicBezTo>
                        <a:pt x="15" y="5600"/>
                        <a:pt x="30" y="5586"/>
                        <a:pt x="59" y="5557"/>
                      </a:cubicBezTo>
                      <a:lnTo>
                        <a:pt x="175" y="5440"/>
                      </a:lnTo>
                      <a:cubicBezTo>
                        <a:pt x="321" y="5266"/>
                        <a:pt x="437" y="5077"/>
                        <a:pt x="524" y="4873"/>
                      </a:cubicBezTo>
                      <a:cubicBezTo>
                        <a:pt x="655" y="4582"/>
                        <a:pt x="742" y="4248"/>
                        <a:pt x="786" y="3942"/>
                      </a:cubicBezTo>
                      <a:cubicBezTo>
                        <a:pt x="830" y="3535"/>
                        <a:pt x="830" y="3157"/>
                        <a:pt x="815" y="2764"/>
                      </a:cubicBezTo>
                      <a:cubicBezTo>
                        <a:pt x="786" y="1921"/>
                        <a:pt x="728" y="1164"/>
                        <a:pt x="684" y="612"/>
                      </a:cubicBezTo>
                      <a:lnTo>
                        <a:pt x="655" y="73"/>
                      </a:lnTo>
                      <a:lnTo>
                        <a:pt x="612" y="1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2"/>
                <p:cNvSpPr/>
                <p:nvPr/>
              </p:nvSpPr>
              <p:spPr>
                <a:xfrm>
                  <a:off x="4300306" y="1998872"/>
                  <a:ext cx="130098" cy="30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4431" extrusionOk="0">
                      <a:moveTo>
                        <a:pt x="107" y="0"/>
                      </a:moveTo>
                      <a:cubicBezTo>
                        <a:pt x="73" y="0"/>
                        <a:pt x="37" y="3"/>
                        <a:pt x="0" y="9"/>
                      </a:cubicBezTo>
                      <a:cubicBezTo>
                        <a:pt x="102" y="9"/>
                        <a:pt x="189" y="38"/>
                        <a:pt x="276" y="67"/>
                      </a:cubicBezTo>
                      <a:cubicBezTo>
                        <a:pt x="509" y="154"/>
                        <a:pt x="727" y="300"/>
                        <a:pt x="902" y="503"/>
                      </a:cubicBezTo>
                      <a:cubicBezTo>
                        <a:pt x="1425" y="1158"/>
                        <a:pt x="1731" y="1958"/>
                        <a:pt x="1774" y="2801"/>
                      </a:cubicBezTo>
                      <a:cubicBezTo>
                        <a:pt x="1803" y="3252"/>
                        <a:pt x="1760" y="3718"/>
                        <a:pt x="1629" y="4154"/>
                      </a:cubicBezTo>
                      <a:cubicBezTo>
                        <a:pt x="1614" y="4212"/>
                        <a:pt x="1614" y="4256"/>
                        <a:pt x="1571" y="4299"/>
                      </a:cubicBezTo>
                      <a:cubicBezTo>
                        <a:pt x="1556" y="4343"/>
                        <a:pt x="1513" y="4372"/>
                        <a:pt x="1484" y="4372"/>
                      </a:cubicBezTo>
                      <a:cubicBezTo>
                        <a:pt x="1440" y="4372"/>
                        <a:pt x="1411" y="4357"/>
                        <a:pt x="1396" y="4299"/>
                      </a:cubicBezTo>
                      <a:cubicBezTo>
                        <a:pt x="1367" y="4270"/>
                        <a:pt x="1353" y="4227"/>
                        <a:pt x="1338" y="4168"/>
                      </a:cubicBezTo>
                      <a:cubicBezTo>
                        <a:pt x="1294" y="4008"/>
                        <a:pt x="1280" y="3834"/>
                        <a:pt x="1265" y="3659"/>
                      </a:cubicBezTo>
                      <a:cubicBezTo>
                        <a:pt x="1251" y="3412"/>
                        <a:pt x="1251" y="3165"/>
                        <a:pt x="1280" y="2903"/>
                      </a:cubicBezTo>
                      <a:cubicBezTo>
                        <a:pt x="1294" y="2816"/>
                        <a:pt x="1294" y="2758"/>
                        <a:pt x="1294" y="2699"/>
                      </a:cubicBezTo>
                      <a:lnTo>
                        <a:pt x="1294" y="2627"/>
                      </a:lnTo>
                      <a:cubicBezTo>
                        <a:pt x="1294" y="2641"/>
                        <a:pt x="1280" y="2685"/>
                        <a:pt x="1280" y="2699"/>
                      </a:cubicBezTo>
                      <a:cubicBezTo>
                        <a:pt x="1265" y="2758"/>
                        <a:pt x="1265" y="2830"/>
                        <a:pt x="1236" y="2903"/>
                      </a:cubicBezTo>
                      <a:cubicBezTo>
                        <a:pt x="1207" y="3150"/>
                        <a:pt x="1193" y="3412"/>
                        <a:pt x="1207" y="3659"/>
                      </a:cubicBezTo>
                      <a:cubicBezTo>
                        <a:pt x="1222" y="3848"/>
                        <a:pt x="1236" y="4008"/>
                        <a:pt x="1280" y="4197"/>
                      </a:cubicBezTo>
                      <a:cubicBezTo>
                        <a:pt x="1294" y="4241"/>
                        <a:pt x="1324" y="4285"/>
                        <a:pt x="1338" y="4343"/>
                      </a:cubicBezTo>
                      <a:cubicBezTo>
                        <a:pt x="1367" y="4387"/>
                        <a:pt x="1425" y="4430"/>
                        <a:pt x="1484" y="4430"/>
                      </a:cubicBezTo>
                      <a:cubicBezTo>
                        <a:pt x="1527" y="4430"/>
                        <a:pt x="1585" y="4387"/>
                        <a:pt x="1629" y="4343"/>
                      </a:cubicBezTo>
                      <a:cubicBezTo>
                        <a:pt x="1644" y="4285"/>
                        <a:pt x="1658" y="4227"/>
                        <a:pt x="1673" y="4197"/>
                      </a:cubicBezTo>
                      <a:cubicBezTo>
                        <a:pt x="1803" y="3732"/>
                        <a:pt x="1862" y="3281"/>
                        <a:pt x="1847" y="2816"/>
                      </a:cubicBezTo>
                      <a:cubicBezTo>
                        <a:pt x="1774" y="1929"/>
                        <a:pt x="1454" y="1100"/>
                        <a:pt x="916" y="445"/>
                      </a:cubicBezTo>
                      <a:cubicBezTo>
                        <a:pt x="756" y="256"/>
                        <a:pt x="538" y="111"/>
                        <a:pt x="276" y="38"/>
                      </a:cubicBezTo>
                      <a:cubicBezTo>
                        <a:pt x="221" y="10"/>
                        <a:pt x="166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2"/>
                <p:cNvSpPr/>
                <p:nvPr/>
              </p:nvSpPr>
              <p:spPr>
                <a:xfrm>
                  <a:off x="4245389" y="1869404"/>
                  <a:ext cx="134220" cy="12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" h="1833" extrusionOk="0">
                      <a:moveTo>
                        <a:pt x="1" y="0"/>
                      </a:moveTo>
                      <a:lnTo>
                        <a:pt x="1" y="29"/>
                      </a:lnTo>
                      <a:cubicBezTo>
                        <a:pt x="44" y="73"/>
                        <a:pt x="117" y="117"/>
                        <a:pt x="219" y="189"/>
                      </a:cubicBezTo>
                      <a:cubicBezTo>
                        <a:pt x="408" y="364"/>
                        <a:pt x="699" y="582"/>
                        <a:pt x="1033" y="815"/>
                      </a:cubicBezTo>
                      <a:cubicBezTo>
                        <a:pt x="1193" y="946"/>
                        <a:pt x="1339" y="1033"/>
                        <a:pt x="1470" y="1135"/>
                      </a:cubicBezTo>
                      <a:cubicBezTo>
                        <a:pt x="1571" y="1236"/>
                        <a:pt x="1688" y="1338"/>
                        <a:pt x="1775" y="1455"/>
                      </a:cubicBezTo>
                      <a:cubicBezTo>
                        <a:pt x="1848" y="1556"/>
                        <a:pt x="1906" y="1687"/>
                        <a:pt x="1920" y="1833"/>
                      </a:cubicBezTo>
                      <a:lnTo>
                        <a:pt x="1920" y="1789"/>
                      </a:lnTo>
                      <a:lnTo>
                        <a:pt x="1920" y="1702"/>
                      </a:lnTo>
                      <a:cubicBezTo>
                        <a:pt x="1920" y="1687"/>
                        <a:pt x="1920" y="1644"/>
                        <a:pt x="1906" y="1629"/>
                      </a:cubicBezTo>
                      <a:lnTo>
                        <a:pt x="1891" y="1556"/>
                      </a:lnTo>
                      <a:cubicBezTo>
                        <a:pt x="1862" y="1498"/>
                        <a:pt x="1848" y="1469"/>
                        <a:pt x="1819" y="1411"/>
                      </a:cubicBezTo>
                      <a:cubicBezTo>
                        <a:pt x="1717" y="1280"/>
                        <a:pt x="1630" y="1178"/>
                        <a:pt x="1499" y="1062"/>
                      </a:cubicBezTo>
                      <a:cubicBezTo>
                        <a:pt x="1382" y="960"/>
                        <a:pt x="1208" y="844"/>
                        <a:pt x="1062" y="742"/>
                      </a:cubicBezTo>
                      <a:cubicBezTo>
                        <a:pt x="742" y="509"/>
                        <a:pt x="452" y="306"/>
                        <a:pt x="248" y="160"/>
                      </a:cubicBezTo>
                      <a:cubicBezTo>
                        <a:pt x="146" y="87"/>
                        <a:pt x="73" y="29"/>
                        <a:pt x="1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2"/>
                <p:cNvSpPr/>
                <p:nvPr/>
              </p:nvSpPr>
              <p:spPr>
                <a:xfrm>
                  <a:off x="4222053" y="1728128"/>
                  <a:ext cx="131146" cy="17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2488" extrusionOk="0">
                      <a:moveTo>
                        <a:pt x="0" y="1"/>
                      </a:moveTo>
                      <a:lnTo>
                        <a:pt x="0" y="15"/>
                      </a:lnTo>
                      <a:cubicBezTo>
                        <a:pt x="131" y="102"/>
                        <a:pt x="233" y="204"/>
                        <a:pt x="335" y="306"/>
                      </a:cubicBezTo>
                      <a:cubicBezTo>
                        <a:pt x="422" y="422"/>
                        <a:pt x="509" y="568"/>
                        <a:pt x="626" y="728"/>
                      </a:cubicBezTo>
                      <a:lnTo>
                        <a:pt x="989" y="1237"/>
                      </a:lnTo>
                      <a:cubicBezTo>
                        <a:pt x="1236" y="1600"/>
                        <a:pt x="1469" y="1920"/>
                        <a:pt x="1629" y="2168"/>
                      </a:cubicBezTo>
                      <a:cubicBezTo>
                        <a:pt x="1731" y="2284"/>
                        <a:pt x="1775" y="2386"/>
                        <a:pt x="1833" y="2429"/>
                      </a:cubicBezTo>
                      <a:lnTo>
                        <a:pt x="1876" y="2488"/>
                      </a:lnTo>
                      <a:lnTo>
                        <a:pt x="1847" y="2415"/>
                      </a:lnTo>
                      <a:cubicBezTo>
                        <a:pt x="1818" y="2342"/>
                        <a:pt x="1745" y="2255"/>
                        <a:pt x="1673" y="2124"/>
                      </a:cubicBezTo>
                      <a:cubicBezTo>
                        <a:pt x="1513" y="1891"/>
                        <a:pt x="1295" y="1542"/>
                        <a:pt x="1033" y="1179"/>
                      </a:cubicBezTo>
                      <a:lnTo>
                        <a:pt x="669" y="670"/>
                      </a:lnTo>
                      <a:cubicBezTo>
                        <a:pt x="582" y="524"/>
                        <a:pt x="480" y="393"/>
                        <a:pt x="364" y="248"/>
                      </a:cubicBezTo>
                      <a:cubicBezTo>
                        <a:pt x="291" y="161"/>
                        <a:pt x="204" y="88"/>
                        <a:pt x="87" y="30"/>
                      </a:cubicBezTo>
                      <a:cubicBezTo>
                        <a:pt x="58" y="15"/>
                        <a:pt x="29" y="15"/>
                        <a:pt x="0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2"/>
                <p:cNvSpPr/>
                <p:nvPr/>
              </p:nvSpPr>
              <p:spPr>
                <a:xfrm>
                  <a:off x="4222053" y="1691516"/>
                  <a:ext cx="99635" cy="10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558" extrusionOk="0">
                      <a:moveTo>
                        <a:pt x="0" y="1"/>
                      </a:moveTo>
                      <a:lnTo>
                        <a:pt x="0" y="88"/>
                      </a:lnTo>
                      <a:cubicBezTo>
                        <a:pt x="15" y="161"/>
                        <a:pt x="44" y="234"/>
                        <a:pt x="87" y="306"/>
                      </a:cubicBezTo>
                      <a:cubicBezTo>
                        <a:pt x="233" y="525"/>
                        <a:pt x="422" y="699"/>
                        <a:pt x="655" y="830"/>
                      </a:cubicBezTo>
                      <a:cubicBezTo>
                        <a:pt x="873" y="961"/>
                        <a:pt x="1076" y="1121"/>
                        <a:pt x="1251" y="1310"/>
                      </a:cubicBezTo>
                      <a:cubicBezTo>
                        <a:pt x="1324" y="1383"/>
                        <a:pt x="1382" y="1470"/>
                        <a:pt x="1425" y="1557"/>
                      </a:cubicBezTo>
                      <a:lnTo>
                        <a:pt x="1382" y="1412"/>
                      </a:lnTo>
                      <a:cubicBezTo>
                        <a:pt x="1367" y="1354"/>
                        <a:pt x="1324" y="1324"/>
                        <a:pt x="1295" y="1266"/>
                      </a:cubicBezTo>
                      <a:cubicBezTo>
                        <a:pt x="1105" y="1092"/>
                        <a:pt x="916" y="917"/>
                        <a:pt x="698" y="801"/>
                      </a:cubicBezTo>
                      <a:cubicBezTo>
                        <a:pt x="480" y="670"/>
                        <a:pt x="291" y="510"/>
                        <a:pt x="131" y="292"/>
                      </a:cubicBezTo>
                      <a:cubicBezTo>
                        <a:pt x="73" y="190"/>
                        <a:pt x="44" y="103"/>
                        <a:pt x="0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2"/>
                <p:cNvSpPr/>
                <p:nvPr/>
              </p:nvSpPr>
              <p:spPr>
                <a:xfrm>
                  <a:off x="4481128" y="2231118"/>
                  <a:ext cx="39756" cy="437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255" extrusionOk="0">
                      <a:moveTo>
                        <a:pt x="146" y="1"/>
                      </a:moveTo>
                      <a:lnTo>
                        <a:pt x="146" y="74"/>
                      </a:lnTo>
                      <a:cubicBezTo>
                        <a:pt x="146" y="117"/>
                        <a:pt x="161" y="204"/>
                        <a:pt x="161" y="263"/>
                      </a:cubicBezTo>
                      <a:cubicBezTo>
                        <a:pt x="175" y="437"/>
                        <a:pt x="219" y="684"/>
                        <a:pt x="248" y="975"/>
                      </a:cubicBezTo>
                      <a:cubicBezTo>
                        <a:pt x="292" y="1266"/>
                        <a:pt x="364" y="1630"/>
                        <a:pt x="394" y="2037"/>
                      </a:cubicBezTo>
                      <a:cubicBezTo>
                        <a:pt x="452" y="2473"/>
                        <a:pt x="466" y="2881"/>
                        <a:pt x="452" y="3317"/>
                      </a:cubicBezTo>
                      <a:cubicBezTo>
                        <a:pt x="437" y="3535"/>
                        <a:pt x="423" y="3753"/>
                        <a:pt x="379" y="3971"/>
                      </a:cubicBezTo>
                      <a:cubicBezTo>
                        <a:pt x="350" y="4204"/>
                        <a:pt x="292" y="4393"/>
                        <a:pt x="234" y="4582"/>
                      </a:cubicBezTo>
                      <a:cubicBezTo>
                        <a:pt x="132" y="4917"/>
                        <a:pt x="59" y="5266"/>
                        <a:pt x="15" y="5615"/>
                      </a:cubicBezTo>
                      <a:cubicBezTo>
                        <a:pt x="1" y="5818"/>
                        <a:pt x="15" y="5993"/>
                        <a:pt x="59" y="6197"/>
                      </a:cubicBezTo>
                      <a:lnTo>
                        <a:pt x="88" y="6255"/>
                      </a:lnTo>
                      <a:cubicBezTo>
                        <a:pt x="74" y="6095"/>
                        <a:pt x="74" y="5877"/>
                        <a:pt x="88" y="5673"/>
                      </a:cubicBezTo>
                      <a:cubicBezTo>
                        <a:pt x="132" y="5324"/>
                        <a:pt x="219" y="4975"/>
                        <a:pt x="306" y="4626"/>
                      </a:cubicBezTo>
                      <a:cubicBezTo>
                        <a:pt x="364" y="4437"/>
                        <a:pt x="423" y="4233"/>
                        <a:pt x="452" y="4015"/>
                      </a:cubicBezTo>
                      <a:cubicBezTo>
                        <a:pt x="495" y="3797"/>
                        <a:pt x="524" y="3564"/>
                        <a:pt x="554" y="3346"/>
                      </a:cubicBezTo>
                      <a:cubicBezTo>
                        <a:pt x="568" y="2910"/>
                        <a:pt x="554" y="2473"/>
                        <a:pt x="495" y="2037"/>
                      </a:cubicBezTo>
                      <a:cubicBezTo>
                        <a:pt x="437" y="1630"/>
                        <a:pt x="379" y="1281"/>
                        <a:pt x="321" y="975"/>
                      </a:cubicBezTo>
                      <a:cubicBezTo>
                        <a:pt x="277" y="684"/>
                        <a:pt x="234" y="452"/>
                        <a:pt x="204" y="263"/>
                      </a:cubicBezTo>
                      <a:cubicBezTo>
                        <a:pt x="190" y="204"/>
                        <a:pt x="190" y="132"/>
                        <a:pt x="161" y="74"/>
                      </a:cubicBezTo>
                      <a:cubicBezTo>
                        <a:pt x="161" y="44"/>
                        <a:pt x="161" y="30"/>
                        <a:pt x="146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2"/>
                <p:cNvSpPr/>
                <p:nvPr/>
              </p:nvSpPr>
              <p:spPr>
                <a:xfrm>
                  <a:off x="4517740" y="2475521"/>
                  <a:ext cx="111862" cy="293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" h="4197" extrusionOk="0">
                      <a:moveTo>
                        <a:pt x="954" y="0"/>
                      </a:moveTo>
                      <a:cubicBezTo>
                        <a:pt x="886" y="0"/>
                        <a:pt x="822" y="16"/>
                        <a:pt x="771" y="66"/>
                      </a:cubicBezTo>
                      <a:cubicBezTo>
                        <a:pt x="699" y="124"/>
                        <a:pt x="640" y="168"/>
                        <a:pt x="582" y="241"/>
                      </a:cubicBezTo>
                      <a:cubicBezTo>
                        <a:pt x="204" y="793"/>
                        <a:pt x="0" y="1448"/>
                        <a:pt x="0" y="2102"/>
                      </a:cubicBezTo>
                      <a:cubicBezTo>
                        <a:pt x="0" y="2248"/>
                        <a:pt x="30" y="2393"/>
                        <a:pt x="44" y="2539"/>
                      </a:cubicBezTo>
                      <a:cubicBezTo>
                        <a:pt x="59" y="2684"/>
                        <a:pt x="102" y="2815"/>
                        <a:pt x="175" y="2931"/>
                      </a:cubicBezTo>
                      <a:cubicBezTo>
                        <a:pt x="204" y="2989"/>
                        <a:pt x="262" y="3048"/>
                        <a:pt x="320" y="3077"/>
                      </a:cubicBezTo>
                      <a:cubicBezTo>
                        <a:pt x="348" y="3104"/>
                        <a:pt x="387" y="3115"/>
                        <a:pt x="431" y="3115"/>
                      </a:cubicBezTo>
                      <a:cubicBezTo>
                        <a:pt x="456" y="3115"/>
                        <a:pt x="483" y="3111"/>
                        <a:pt x="509" y="3106"/>
                      </a:cubicBezTo>
                      <a:cubicBezTo>
                        <a:pt x="640" y="3062"/>
                        <a:pt x="728" y="2975"/>
                        <a:pt x="800" y="2859"/>
                      </a:cubicBezTo>
                      <a:cubicBezTo>
                        <a:pt x="931" y="2699"/>
                        <a:pt x="1004" y="2495"/>
                        <a:pt x="1033" y="2306"/>
                      </a:cubicBezTo>
                      <a:cubicBezTo>
                        <a:pt x="1077" y="2160"/>
                        <a:pt x="1077" y="1986"/>
                        <a:pt x="1062" y="1826"/>
                      </a:cubicBezTo>
                      <a:cubicBezTo>
                        <a:pt x="1033" y="1695"/>
                        <a:pt x="1004" y="1579"/>
                        <a:pt x="946" y="1448"/>
                      </a:cubicBezTo>
                      <a:lnTo>
                        <a:pt x="946" y="1448"/>
                      </a:lnTo>
                      <a:cubicBezTo>
                        <a:pt x="989" y="1579"/>
                        <a:pt x="1019" y="1695"/>
                        <a:pt x="1033" y="1826"/>
                      </a:cubicBezTo>
                      <a:cubicBezTo>
                        <a:pt x="1062" y="1971"/>
                        <a:pt x="1033" y="2131"/>
                        <a:pt x="1019" y="2277"/>
                      </a:cubicBezTo>
                      <a:cubicBezTo>
                        <a:pt x="989" y="2480"/>
                        <a:pt x="888" y="2670"/>
                        <a:pt x="786" y="2829"/>
                      </a:cubicBezTo>
                      <a:cubicBezTo>
                        <a:pt x="728" y="2917"/>
                        <a:pt x="640" y="2989"/>
                        <a:pt x="524" y="3033"/>
                      </a:cubicBezTo>
                      <a:cubicBezTo>
                        <a:pt x="512" y="3037"/>
                        <a:pt x="500" y="3039"/>
                        <a:pt x="486" y="3039"/>
                      </a:cubicBezTo>
                      <a:cubicBezTo>
                        <a:pt x="449" y="3039"/>
                        <a:pt x="407" y="3025"/>
                        <a:pt x="364" y="3004"/>
                      </a:cubicBezTo>
                      <a:cubicBezTo>
                        <a:pt x="306" y="2975"/>
                        <a:pt x="277" y="2931"/>
                        <a:pt x="233" y="2888"/>
                      </a:cubicBezTo>
                      <a:cubicBezTo>
                        <a:pt x="190" y="2757"/>
                        <a:pt x="131" y="2626"/>
                        <a:pt x="117" y="2495"/>
                      </a:cubicBezTo>
                      <a:cubicBezTo>
                        <a:pt x="88" y="2350"/>
                        <a:pt x="73" y="2204"/>
                        <a:pt x="73" y="2059"/>
                      </a:cubicBezTo>
                      <a:cubicBezTo>
                        <a:pt x="73" y="1404"/>
                        <a:pt x="262" y="779"/>
                        <a:pt x="640" y="241"/>
                      </a:cubicBezTo>
                      <a:cubicBezTo>
                        <a:pt x="699" y="168"/>
                        <a:pt x="742" y="124"/>
                        <a:pt x="800" y="66"/>
                      </a:cubicBezTo>
                      <a:cubicBezTo>
                        <a:pt x="839" y="27"/>
                        <a:pt x="891" y="14"/>
                        <a:pt x="943" y="14"/>
                      </a:cubicBezTo>
                      <a:cubicBezTo>
                        <a:pt x="968" y="14"/>
                        <a:pt x="994" y="18"/>
                        <a:pt x="1019" y="23"/>
                      </a:cubicBezTo>
                      <a:cubicBezTo>
                        <a:pt x="1091" y="52"/>
                        <a:pt x="1149" y="95"/>
                        <a:pt x="1208" y="168"/>
                      </a:cubicBezTo>
                      <a:cubicBezTo>
                        <a:pt x="1251" y="241"/>
                        <a:pt x="1280" y="313"/>
                        <a:pt x="1309" y="386"/>
                      </a:cubicBezTo>
                      <a:cubicBezTo>
                        <a:pt x="1426" y="677"/>
                        <a:pt x="1469" y="997"/>
                        <a:pt x="1513" y="1302"/>
                      </a:cubicBezTo>
                      <a:cubicBezTo>
                        <a:pt x="1528" y="1593"/>
                        <a:pt x="1528" y="1870"/>
                        <a:pt x="1498" y="2160"/>
                      </a:cubicBezTo>
                      <a:cubicBezTo>
                        <a:pt x="1455" y="2408"/>
                        <a:pt x="1426" y="2640"/>
                        <a:pt x="1353" y="2888"/>
                      </a:cubicBezTo>
                      <a:cubicBezTo>
                        <a:pt x="1237" y="3222"/>
                        <a:pt x="1091" y="3557"/>
                        <a:pt x="917" y="3862"/>
                      </a:cubicBezTo>
                      <a:cubicBezTo>
                        <a:pt x="844" y="3978"/>
                        <a:pt x="786" y="4051"/>
                        <a:pt x="742" y="4095"/>
                      </a:cubicBezTo>
                      <a:cubicBezTo>
                        <a:pt x="728" y="4124"/>
                        <a:pt x="713" y="4153"/>
                        <a:pt x="699" y="4197"/>
                      </a:cubicBezTo>
                      <a:lnTo>
                        <a:pt x="771" y="4124"/>
                      </a:lnTo>
                      <a:cubicBezTo>
                        <a:pt x="815" y="4051"/>
                        <a:pt x="888" y="3949"/>
                        <a:pt x="946" y="3877"/>
                      </a:cubicBezTo>
                      <a:cubicBezTo>
                        <a:pt x="1149" y="3571"/>
                        <a:pt x="1309" y="3251"/>
                        <a:pt x="1426" y="2902"/>
                      </a:cubicBezTo>
                      <a:cubicBezTo>
                        <a:pt x="1498" y="2670"/>
                        <a:pt x="1542" y="2408"/>
                        <a:pt x="1586" y="2175"/>
                      </a:cubicBezTo>
                      <a:cubicBezTo>
                        <a:pt x="1600" y="1899"/>
                        <a:pt x="1600" y="1608"/>
                        <a:pt x="1586" y="1331"/>
                      </a:cubicBezTo>
                      <a:cubicBezTo>
                        <a:pt x="1571" y="1026"/>
                        <a:pt x="1498" y="706"/>
                        <a:pt x="1382" y="415"/>
                      </a:cubicBezTo>
                      <a:cubicBezTo>
                        <a:pt x="1353" y="342"/>
                        <a:pt x="1309" y="241"/>
                        <a:pt x="1266" y="168"/>
                      </a:cubicBezTo>
                      <a:cubicBezTo>
                        <a:pt x="1208" y="95"/>
                        <a:pt x="1135" y="52"/>
                        <a:pt x="1048" y="8"/>
                      </a:cubicBezTo>
                      <a:cubicBezTo>
                        <a:pt x="1016" y="3"/>
                        <a:pt x="985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2"/>
                <p:cNvSpPr/>
                <p:nvPr/>
              </p:nvSpPr>
              <p:spPr>
                <a:xfrm>
                  <a:off x="4355154" y="2521775"/>
                  <a:ext cx="34586" cy="87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125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1" y="160"/>
                        <a:pt x="233" y="349"/>
                        <a:pt x="306" y="553"/>
                      </a:cubicBezTo>
                      <a:cubicBezTo>
                        <a:pt x="408" y="771"/>
                        <a:pt x="437" y="1004"/>
                        <a:pt x="451" y="1237"/>
                      </a:cubicBezTo>
                      <a:lnTo>
                        <a:pt x="495" y="1251"/>
                      </a:lnTo>
                      <a:lnTo>
                        <a:pt x="495" y="1091"/>
                      </a:lnTo>
                      <a:cubicBezTo>
                        <a:pt x="480" y="699"/>
                        <a:pt x="335" y="306"/>
                        <a:pt x="73" y="1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2"/>
                <p:cNvSpPr/>
                <p:nvPr/>
              </p:nvSpPr>
              <p:spPr>
                <a:xfrm>
                  <a:off x="4237284" y="2485163"/>
                  <a:ext cx="68123" cy="78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1121" extrusionOk="0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88" y="234"/>
                        <a:pt x="218" y="452"/>
                        <a:pt x="408" y="641"/>
                      </a:cubicBezTo>
                      <a:cubicBezTo>
                        <a:pt x="568" y="830"/>
                        <a:pt x="742" y="1004"/>
                        <a:pt x="960" y="1121"/>
                      </a:cubicBezTo>
                      <a:cubicBezTo>
                        <a:pt x="975" y="1106"/>
                        <a:pt x="713" y="903"/>
                        <a:pt x="451" y="597"/>
                      </a:cubicBezTo>
                      <a:cubicBezTo>
                        <a:pt x="181" y="285"/>
                        <a:pt x="2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2"/>
                <p:cNvSpPr/>
                <p:nvPr/>
              </p:nvSpPr>
              <p:spPr>
                <a:xfrm>
                  <a:off x="4271800" y="2500464"/>
                  <a:ext cx="46813" cy="7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077" extrusionOk="0">
                      <a:moveTo>
                        <a:pt x="15" y="0"/>
                      </a:moveTo>
                      <a:cubicBezTo>
                        <a:pt x="1" y="15"/>
                        <a:pt x="234" y="305"/>
                        <a:pt x="437" y="713"/>
                      </a:cubicBezTo>
                      <a:cubicBezTo>
                        <a:pt x="481" y="829"/>
                        <a:pt x="553" y="945"/>
                        <a:pt x="597" y="1033"/>
                      </a:cubicBezTo>
                      <a:lnTo>
                        <a:pt x="670" y="1076"/>
                      </a:lnTo>
                      <a:cubicBezTo>
                        <a:pt x="539" y="742"/>
                        <a:pt x="379" y="451"/>
                        <a:pt x="175" y="175"/>
                      </a:cubicBezTo>
                      <a:cubicBezTo>
                        <a:pt x="146" y="102"/>
                        <a:pt x="88" y="44"/>
                        <a:pt x="15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2"/>
                <p:cNvSpPr/>
                <p:nvPr/>
              </p:nvSpPr>
              <p:spPr>
                <a:xfrm>
                  <a:off x="4106209" y="2370368"/>
                  <a:ext cx="28507" cy="10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572" extrusionOk="0">
                      <a:moveTo>
                        <a:pt x="0" y="0"/>
                      </a:moveTo>
                      <a:lnTo>
                        <a:pt x="58" y="204"/>
                      </a:lnTo>
                      <a:cubicBezTo>
                        <a:pt x="175" y="582"/>
                        <a:pt x="262" y="946"/>
                        <a:pt x="320" y="1208"/>
                      </a:cubicBezTo>
                      <a:cubicBezTo>
                        <a:pt x="349" y="1353"/>
                        <a:pt x="364" y="1484"/>
                        <a:pt x="393" y="1557"/>
                      </a:cubicBezTo>
                      <a:lnTo>
                        <a:pt x="407" y="1571"/>
                      </a:lnTo>
                      <a:lnTo>
                        <a:pt x="407" y="1513"/>
                      </a:lnTo>
                      <a:cubicBezTo>
                        <a:pt x="407" y="1455"/>
                        <a:pt x="393" y="1353"/>
                        <a:pt x="349" y="1208"/>
                      </a:cubicBezTo>
                      <a:cubicBezTo>
                        <a:pt x="291" y="946"/>
                        <a:pt x="218" y="582"/>
                        <a:pt x="116" y="189"/>
                      </a:cubicBezTo>
                      <a:lnTo>
                        <a:pt x="102" y="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2"/>
                <p:cNvSpPr/>
                <p:nvPr/>
              </p:nvSpPr>
              <p:spPr>
                <a:xfrm>
                  <a:off x="4038087" y="2298192"/>
                  <a:ext cx="27529" cy="107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54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9" y="161"/>
                        <a:pt x="88" y="364"/>
                        <a:pt x="146" y="553"/>
                      </a:cubicBezTo>
                      <a:cubicBezTo>
                        <a:pt x="233" y="888"/>
                        <a:pt x="292" y="1208"/>
                        <a:pt x="350" y="1470"/>
                      </a:cubicBezTo>
                      <a:lnTo>
                        <a:pt x="393" y="1542"/>
                      </a:lnTo>
                      <a:cubicBezTo>
                        <a:pt x="364" y="1281"/>
                        <a:pt x="292" y="932"/>
                        <a:pt x="204" y="553"/>
                      </a:cubicBezTo>
                      <a:cubicBezTo>
                        <a:pt x="175" y="379"/>
                        <a:pt x="117" y="233"/>
                        <a:pt x="88" y="8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2"/>
                <p:cNvSpPr/>
                <p:nvPr/>
              </p:nvSpPr>
              <p:spPr>
                <a:xfrm>
                  <a:off x="3862295" y="2304341"/>
                  <a:ext cx="134220" cy="43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" h="626" extrusionOk="0">
                      <a:moveTo>
                        <a:pt x="1" y="0"/>
                      </a:moveTo>
                      <a:cubicBezTo>
                        <a:pt x="335" y="58"/>
                        <a:pt x="641" y="131"/>
                        <a:pt x="946" y="218"/>
                      </a:cubicBezTo>
                      <a:cubicBezTo>
                        <a:pt x="1120" y="276"/>
                        <a:pt x="1280" y="335"/>
                        <a:pt x="1440" y="407"/>
                      </a:cubicBezTo>
                      <a:cubicBezTo>
                        <a:pt x="1571" y="465"/>
                        <a:pt x="1702" y="538"/>
                        <a:pt x="1819" y="611"/>
                      </a:cubicBezTo>
                      <a:lnTo>
                        <a:pt x="1848" y="625"/>
                      </a:lnTo>
                      <a:lnTo>
                        <a:pt x="1920" y="625"/>
                      </a:lnTo>
                      <a:cubicBezTo>
                        <a:pt x="1891" y="611"/>
                        <a:pt x="1862" y="582"/>
                        <a:pt x="1848" y="567"/>
                      </a:cubicBezTo>
                      <a:cubicBezTo>
                        <a:pt x="1717" y="495"/>
                        <a:pt x="1586" y="422"/>
                        <a:pt x="1455" y="364"/>
                      </a:cubicBezTo>
                      <a:cubicBezTo>
                        <a:pt x="1295" y="291"/>
                        <a:pt x="1135" y="218"/>
                        <a:pt x="946" y="189"/>
                      </a:cubicBezTo>
                      <a:cubicBezTo>
                        <a:pt x="699" y="116"/>
                        <a:pt x="422" y="44"/>
                        <a:pt x="175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2"/>
                <p:cNvSpPr/>
                <p:nvPr/>
              </p:nvSpPr>
              <p:spPr>
                <a:xfrm>
                  <a:off x="3879553" y="2108217"/>
                  <a:ext cx="88525" cy="73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1048" extrusionOk="0">
                      <a:moveTo>
                        <a:pt x="1" y="0"/>
                      </a:moveTo>
                      <a:lnTo>
                        <a:pt x="44" y="87"/>
                      </a:lnTo>
                      <a:cubicBezTo>
                        <a:pt x="234" y="218"/>
                        <a:pt x="466" y="378"/>
                        <a:pt x="699" y="553"/>
                      </a:cubicBezTo>
                      <a:cubicBezTo>
                        <a:pt x="917" y="742"/>
                        <a:pt x="1106" y="902"/>
                        <a:pt x="1266" y="1047"/>
                      </a:cubicBezTo>
                      <a:lnTo>
                        <a:pt x="1164" y="873"/>
                      </a:lnTo>
                      <a:cubicBezTo>
                        <a:pt x="1033" y="742"/>
                        <a:pt x="903" y="625"/>
                        <a:pt x="743" y="509"/>
                      </a:cubicBezTo>
                      <a:cubicBezTo>
                        <a:pt x="510" y="320"/>
                        <a:pt x="248" y="145"/>
                        <a:pt x="1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2"/>
                <p:cNvSpPr/>
                <p:nvPr/>
              </p:nvSpPr>
              <p:spPr>
                <a:xfrm>
                  <a:off x="3836863" y="2032968"/>
                  <a:ext cx="53940" cy="1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278" extrusionOk="0">
                      <a:moveTo>
                        <a:pt x="1" y="1"/>
                      </a:moveTo>
                      <a:lnTo>
                        <a:pt x="59" y="88"/>
                      </a:lnTo>
                      <a:cubicBezTo>
                        <a:pt x="132" y="132"/>
                        <a:pt x="205" y="146"/>
                        <a:pt x="263" y="175"/>
                      </a:cubicBezTo>
                      <a:cubicBezTo>
                        <a:pt x="423" y="233"/>
                        <a:pt x="583" y="277"/>
                        <a:pt x="772" y="277"/>
                      </a:cubicBezTo>
                      <a:lnTo>
                        <a:pt x="728" y="219"/>
                      </a:lnTo>
                      <a:cubicBezTo>
                        <a:pt x="568" y="204"/>
                        <a:pt x="423" y="175"/>
                        <a:pt x="277" y="132"/>
                      </a:cubicBezTo>
                      <a:cubicBezTo>
                        <a:pt x="190" y="88"/>
                        <a:pt x="88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2"/>
                <p:cNvSpPr/>
                <p:nvPr/>
              </p:nvSpPr>
              <p:spPr>
                <a:xfrm>
                  <a:off x="4959804" y="2241319"/>
                  <a:ext cx="172789" cy="25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3710" extrusionOk="0">
                      <a:moveTo>
                        <a:pt x="0" y="0"/>
                      </a:moveTo>
                      <a:lnTo>
                        <a:pt x="58" y="73"/>
                      </a:lnTo>
                      <a:lnTo>
                        <a:pt x="335" y="175"/>
                      </a:lnTo>
                      <a:cubicBezTo>
                        <a:pt x="582" y="218"/>
                        <a:pt x="858" y="320"/>
                        <a:pt x="1135" y="437"/>
                      </a:cubicBezTo>
                      <a:cubicBezTo>
                        <a:pt x="1454" y="597"/>
                        <a:pt x="1731" y="815"/>
                        <a:pt x="1949" y="1106"/>
                      </a:cubicBezTo>
                      <a:cubicBezTo>
                        <a:pt x="2167" y="1382"/>
                        <a:pt x="2313" y="1702"/>
                        <a:pt x="2385" y="2066"/>
                      </a:cubicBezTo>
                      <a:cubicBezTo>
                        <a:pt x="2443" y="2356"/>
                        <a:pt x="2443" y="2647"/>
                        <a:pt x="2385" y="2938"/>
                      </a:cubicBezTo>
                      <a:cubicBezTo>
                        <a:pt x="2327" y="3200"/>
                        <a:pt x="2240" y="3447"/>
                        <a:pt x="2109" y="3709"/>
                      </a:cubicBezTo>
                      <a:cubicBezTo>
                        <a:pt x="2138" y="3694"/>
                        <a:pt x="2138" y="3665"/>
                        <a:pt x="2153" y="3651"/>
                      </a:cubicBezTo>
                      <a:cubicBezTo>
                        <a:pt x="2182" y="3622"/>
                        <a:pt x="2211" y="3564"/>
                        <a:pt x="2225" y="3505"/>
                      </a:cubicBezTo>
                      <a:cubicBezTo>
                        <a:pt x="2313" y="3331"/>
                        <a:pt x="2385" y="3142"/>
                        <a:pt x="2429" y="2938"/>
                      </a:cubicBezTo>
                      <a:cubicBezTo>
                        <a:pt x="2473" y="2647"/>
                        <a:pt x="2473" y="2342"/>
                        <a:pt x="2443" y="2051"/>
                      </a:cubicBezTo>
                      <a:cubicBezTo>
                        <a:pt x="2371" y="1687"/>
                        <a:pt x="2225" y="1367"/>
                        <a:pt x="2007" y="1077"/>
                      </a:cubicBezTo>
                      <a:cubicBezTo>
                        <a:pt x="1789" y="786"/>
                        <a:pt x="1498" y="538"/>
                        <a:pt x="1164" y="393"/>
                      </a:cubicBezTo>
                      <a:cubicBezTo>
                        <a:pt x="902" y="291"/>
                        <a:pt x="625" y="204"/>
                        <a:pt x="335" y="131"/>
                      </a:cubicBezTo>
                      <a:cubicBezTo>
                        <a:pt x="218" y="88"/>
                        <a:pt x="116" y="58"/>
                        <a:pt x="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2"/>
                <p:cNvSpPr/>
                <p:nvPr/>
              </p:nvSpPr>
              <p:spPr>
                <a:xfrm>
                  <a:off x="4926266" y="2177318"/>
                  <a:ext cx="127094" cy="7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1077" extrusionOk="0">
                      <a:moveTo>
                        <a:pt x="0" y="0"/>
                      </a:moveTo>
                      <a:lnTo>
                        <a:pt x="0" y="44"/>
                      </a:lnTo>
                      <a:cubicBezTo>
                        <a:pt x="44" y="73"/>
                        <a:pt x="116" y="131"/>
                        <a:pt x="218" y="189"/>
                      </a:cubicBezTo>
                      <a:cubicBezTo>
                        <a:pt x="378" y="335"/>
                        <a:pt x="626" y="495"/>
                        <a:pt x="902" y="640"/>
                      </a:cubicBezTo>
                      <a:cubicBezTo>
                        <a:pt x="1178" y="785"/>
                        <a:pt x="1455" y="916"/>
                        <a:pt x="1629" y="1004"/>
                      </a:cubicBezTo>
                      <a:cubicBezTo>
                        <a:pt x="1702" y="1047"/>
                        <a:pt x="1775" y="1062"/>
                        <a:pt x="1818" y="1076"/>
                      </a:cubicBezTo>
                      <a:lnTo>
                        <a:pt x="1731" y="1004"/>
                      </a:lnTo>
                      <a:lnTo>
                        <a:pt x="1629" y="945"/>
                      </a:lnTo>
                      <a:cubicBezTo>
                        <a:pt x="1455" y="858"/>
                        <a:pt x="1193" y="727"/>
                        <a:pt x="916" y="567"/>
                      </a:cubicBezTo>
                      <a:cubicBezTo>
                        <a:pt x="640" y="422"/>
                        <a:pt x="393" y="262"/>
                        <a:pt x="233" y="145"/>
                      </a:cubicBezTo>
                      <a:cubicBezTo>
                        <a:pt x="116" y="73"/>
                        <a:pt x="29" y="29"/>
                        <a:pt x="0" y="0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2"/>
                <p:cNvSpPr/>
                <p:nvPr/>
              </p:nvSpPr>
              <p:spPr>
                <a:xfrm>
                  <a:off x="4895733" y="2044147"/>
                  <a:ext cx="84403" cy="125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790" extrusionOk="0">
                      <a:moveTo>
                        <a:pt x="1" y="1"/>
                      </a:moveTo>
                      <a:lnTo>
                        <a:pt x="30" y="161"/>
                      </a:lnTo>
                      <a:cubicBezTo>
                        <a:pt x="88" y="263"/>
                        <a:pt x="161" y="350"/>
                        <a:pt x="219" y="437"/>
                      </a:cubicBezTo>
                      <a:cubicBezTo>
                        <a:pt x="510" y="844"/>
                        <a:pt x="772" y="1222"/>
                        <a:pt x="975" y="1470"/>
                      </a:cubicBezTo>
                      <a:cubicBezTo>
                        <a:pt x="1063" y="1601"/>
                        <a:pt x="1164" y="1717"/>
                        <a:pt x="1208" y="1790"/>
                      </a:cubicBezTo>
                      <a:lnTo>
                        <a:pt x="1208" y="1731"/>
                      </a:lnTo>
                      <a:lnTo>
                        <a:pt x="1019" y="1455"/>
                      </a:lnTo>
                      <a:cubicBezTo>
                        <a:pt x="815" y="1179"/>
                        <a:pt x="553" y="815"/>
                        <a:pt x="263" y="40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2"/>
                <p:cNvSpPr/>
                <p:nvPr/>
              </p:nvSpPr>
              <p:spPr>
                <a:xfrm>
                  <a:off x="4872397" y="1935430"/>
                  <a:ext cx="91530" cy="113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1630" extrusionOk="0">
                      <a:moveTo>
                        <a:pt x="0" y="1"/>
                      </a:moveTo>
                      <a:lnTo>
                        <a:pt x="15" y="73"/>
                      </a:lnTo>
                      <a:cubicBezTo>
                        <a:pt x="58" y="102"/>
                        <a:pt x="88" y="161"/>
                        <a:pt x="131" y="204"/>
                      </a:cubicBezTo>
                      <a:cubicBezTo>
                        <a:pt x="291" y="451"/>
                        <a:pt x="597" y="742"/>
                        <a:pt x="902" y="1091"/>
                      </a:cubicBezTo>
                      <a:cubicBezTo>
                        <a:pt x="1047" y="1251"/>
                        <a:pt x="1178" y="1426"/>
                        <a:pt x="1309" y="1629"/>
                      </a:cubicBezTo>
                      <a:lnTo>
                        <a:pt x="1295" y="1484"/>
                      </a:lnTo>
                      <a:cubicBezTo>
                        <a:pt x="1207" y="1339"/>
                        <a:pt x="1091" y="1193"/>
                        <a:pt x="960" y="1048"/>
                      </a:cubicBezTo>
                      <a:cubicBezTo>
                        <a:pt x="655" y="699"/>
                        <a:pt x="349" y="408"/>
                        <a:pt x="160" y="190"/>
                      </a:cubicBezTo>
                      <a:cubicBezTo>
                        <a:pt x="88" y="117"/>
                        <a:pt x="44" y="44"/>
                        <a:pt x="0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2"/>
                <p:cNvSpPr/>
                <p:nvPr/>
              </p:nvSpPr>
              <p:spPr>
                <a:xfrm>
                  <a:off x="4957777" y="1928304"/>
                  <a:ext cx="15302" cy="6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990" extrusionOk="0">
                      <a:moveTo>
                        <a:pt x="58" y="1"/>
                      </a:moveTo>
                      <a:lnTo>
                        <a:pt x="0" y="103"/>
                      </a:lnTo>
                      <a:cubicBezTo>
                        <a:pt x="0" y="132"/>
                        <a:pt x="0" y="175"/>
                        <a:pt x="15" y="204"/>
                      </a:cubicBezTo>
                      <a:cubicBezTo>
                        <a:pt x="15" y="423"/>
                        <a:pt x="44" y="626"/>
                        <a:pt x="131" y="801"/>
                      </a:cubicBezTo>
                      <a:cubicBezTo>
                        <a:pt x="145" y="873"/>
                        <a:pt x="175" y="946"/>
                        <a:pt x="204" y="990"/>
                      </a:cubicBezTo>
                      <a:lnTo>
                        <a:pt x="218" y="946"/>
                      </a:lnTo>
                      <a:cubicBezTo>
                        <a:pt x="175" y="801"/>
                        <a:pt x="102" y="539"/>
                        <a:pt x="73" y="204"/>
                      </a:cubicBezTo>
                      <a:cubicBezTo>
                        <a:pt x="58" y="132"/>
                        <a:pt x="58" y="73"/>
                        <a:pt x="58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2"/>
                <p:cNvSpPr/>
                <p:nvPr/>
              </p:nvSpPr>
              <p:spPr>
                <a:xfrm>
                  <a:off x="4988240" y="1855150"/>
                  <a:ext cx="9223" cy="87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252" extrusionOk="0">
                      <a:moveTo>
                        <a:pt x="131" y="1"/>
                      </a:moveTo>
                      <a:lnTo>
                        <a:pt x="88" y="88"/>
                      </a:lnTo>
                      <a:cubicBezTo>
                        <a:pt x="29" y="291"/>
                        <a:pt x="15" y="495"/>
                        <a:pt x="15" y="713"/>
                      </a:cubicBezTo>
                      <a:cubicBezTo>
                        <a:pt x="0" y="873"/>
                        <a:pt x="15" y="1077"/>
                        <a:pt x="59" y="1251"/>
                      </a:cubicBezTo>
                      <a:lnTo>
                        <a:pt x="88" y="1179"/>
                      </a:lnTo>
                      <a:cubicBezTo>
                        <a:pt x="73" y="1019"/>
                        <a:pt x="73" y="859"/>
                        <a:pt x="73" y="684"/>
                      </a:cubicBezTo>
                      <a:cubicBezTo>
                        <a:pt x="73" y="364"/>
                        <a:pt x="102" y="73"/>
                        <a:pt x="131" y="1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2"/>
                <p:cNvSpPr/>
                <p:nvPr/>
              </p:nvSpPr>
              <p:spPr>
                <a:xfrm>
                  <a:off x="4864222" y="1835866"/>
                  <a:ext cx="27529" cy="7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092" extrusionOk="0">
                      <a:moveTo>
                        <a:pt x="350" y="0"/>
                      </a:moveTo>
                      <a:cubicBezTo>
                        <a:pt x="292" y="277"/>
                        <a:pt x="205" y="553"/>
                        <a:pt x="103" y="815"/>
                      </a:cubicBezTo>
                      <a:cubicBezTo>
                        <a:pt x="59" y="917"/>
                        <a:pt x="45" y="989"/>
                        <a:pt x="1" y="1033"/>
                      </a:cubicBezTo>
                      <a:lnTo>
                        <a:pt x="30" y="1091"/>
                      </a:lnTo>
                      <a:lnTo>
                        <a:pt x="146" y="844"/>
                      </a:lnTo>
                      <a:cubicBezTo>
                        <a:pt x="248" y="597"/>
                        <a:pt x="335" y="364"/>
                        <a:pt x="394" y="117"/>
                      </a:cubicBez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2"/>
                <p:cNvSpPr/>
                <p:nvPr/>
              </p:nvSpPr>
              <p:spPr>
                <a:xfrm>
                  <a:off x="4845986" y="1631568"/>
                  <a:ext cx="45765" cy="193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2765" extrusionOk="0">
                      <a:moveTo>
                        <a:pt x="655" y="1"/>
                      </a:moveTo>
                      <a:cubicBezTo>
                        <a:pt x="640" y="30"/>
                        <a:pt x="640" y="45"/>
                        <a:pt x="611" y="88"/>
                      </a:cubicBezTo>
                      <a:cubicBezTo>
                        <a:pt x="596" y="292"/>
                        <a:pt x="582" y="452"/>
                        <a:pt x="596" y="641"/>
                      </a:cubicBezTo>
                      <a:cubicBezTo>
                        <a:pt x="596" y="859"/>
                        <a:pt x="596" y="1048"/>
                        <a:pt x="553" y="1252"/>
                      </a:cubicBezTo>
                      <a:cubicBezTo>
                        <a:pt x="509" y="1630"/>
                        <a:pt x="393" y="1993"/>
                        <a:pt x="233" y="2342"/>
                      </a:cubicBezTo>
                      <a:cubicBezTo>
                        <a:pt x="102" y="2619"/>
                        <a:pt x="0" y="2764"/>
                        <a:pt x="15" y="2764"/>
                      </a:cubicBezTo>
                      <a:cubicBezTo>
                        <a:pt x="58" y="2721"/>
                        <a:pt x="73" y="2692"/>
                        <a:pt x="87" y="2648"/>
                      </a:cubicBezTo>
                      <a:cubicBezTo>
                        <a:pt x="160" y="2561"/>
                        <a:pt x="218" y="2444"/>
                        <a:pt x="277" y="2342"/>
                      </a:cubicBezTo>
                      <a:cubicBezTo>
                        <a:pt x="393" y="2110"/>
                        <a:pt x="495" y="1833"/>
                        <a:pt x="553" y="1572"/>
                      </a:cubicBezTo>
                      <a:lnTo>
                        <a:pt x="655" y="1"/>
                      </a:ln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2"/>
                <p:cNvSpPr/>
                <p:nvPr/>
              </p:nvSpPr>
              <p:spPr>
                <a:xfrm>
                  <a:off x="4990267" y="1612284"/>
                  <a:ext cx="48839" cy="146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095" extrusionOk="0">
                      <a:moveTo>
                        <a:pt x="189" y="1"/>
                      </a:moveTo>
                      <a:cubicBezTo>
                        <a:pt x="189" y="1"/>
                        <a:pt x="178" y="1"/>
                        <a:pt x="176" y="29"/>
                      </a:cubicBezTo>
                      <a:lnTo>
                        <a:pt x="176" y="29"/>
                      </a:lnTo>
                      <a:cubicBezTo>
                        <a:pt x="180" y="19"/>
                        <a:pt x="185" y="10"/>
                        <a:pt x="189" y="1"/>
                      </a:cubicBezTo>
                      <a:close/>
                      <a:moveTo>
                        <a:pt x="176" y="29"/>
                      </a:moveTo>
                      <a:lnTo>
                        <a:pt x="176" y="29"/>
                      </a:lnTo>
                      <a:cubicBezTo>
                        <a:pt x="172" y="38"/>
                        <a:pt x="168" y="47"/>
                        <a:pt x="164" y="56"/>
                      </a:cubicBezTo>
                      <a:lnTo>
                        <a:pt x="164" y="56"/>
                      </a:lnTo>
                      <a:cubicBezTo>
                        <a:pt x="167" y="52"/>
                        <a:pt x="171" y="48"/>
                        <a:pt x="175" y="44"/>
                      </a:cubicBezTo>
                      <a:cubicBezTo>
                        <a:pt x="175" y="38"/>
                        <a:pt x="175" y="34"/>
                        <a:pt x="176" y="29"/>
                      </a:cubicBezTo>
                      <a:close/>
                      <a:moveTo>
                        <a:pt x="164" y="56"/>
                      </a:moveTo>
                      <a:lnTo>
                        <a:pt x="164" y="56"/>
                      </a:lnTo>
                      <a:cubicBezTo>
                        <a:pt x="142" y="78"/>
                        <a:pt x="129" y="94"/>
                        <a:pt x="117" y="131"/>
                      </a:cubicBezTo>
                      <a:cubicBezTo>
                        <a:pt x="59" y="262"/>
                        <a:pt x="30" y="379"/>
                        <a:pt x="30" y="510"/>
                      </a:cubicBezTo>
                      <a:cubicBezTo>
                        <a:pt x="0" y="713"/>
                        <a:pt x="44" y="917"/>
                        <a:pt x="117" y="1106"/>
                      </a:cubicBezTo>
                      <a:cubicBezTo>
                        <a:pt x="204" y="1353"/>
                        <a:pt x="320" y="1542"/>
                        <a:pt x="466" y="1746"/>
                      </a:cubicBezTo>
                      <a:cubicBezTo>
                        <a:pt x="539" y="1877"/>
                        <a:pt x="626" y="1979"/>
                        <a:pt x="699" y="2095"/>
                      </a:cubicBezTo>
                      <a:lnTo>
                        <a:pt x="655" y="1949"/>
                      </a:lnTo>
                      <a:cubicBezTo>
                        <a:pt x="611" y="1877"/>
                        <a:pt x="553" y="1804"/>
                        <a:pt x="495" y="1717"/>
                      </a:cubicBezTo>
                      <a:cubicBezTo>
                        <a:pt x="349" y="1499"/>
                        <a:pt x="219" y="1295"/>
                        <a:pt x="146" y="1077"/>
                      </a:cubicBezTo>
                      <a:cubicBezTo>
                        <a:pt x="73" y="888"/>
                        <a:pt x="44" y="699"/>
                        <a:pt x="59" y="510"/>
                      </a:cubicBezTo>
                      <a:cubicBezTo>
                        <a:pt x="59" y="356"/>
                        <a:pt x="103" y="192"/>
                        <a:pt x="164" y="56"/>
                      </a:cubicBezTo>
                      <a:close/>
                    </a:path>
                  </a:pathLst>
                </a:custGeom>
                <a:solidFill>
                  <a:srgbClr val="F7F5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2"/>
                <p:cNvSpPr/>
                <p:nvPr/>
              </p:nvSpPr>
              <p:spPr>
                <a:xfrm>
                  <a:off x="5395719" y="2631539"/>
                  <a:ext cx="185994" cy="18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2" h="2663" extrusionOk="0">
                      <a:moveTo>
                        <a:pt x="1469" y="0"/>
                      </a:moveTo>
                      <a:cubicBezTo>
                        <a:pt x="1469" y="0"/>
                        <a:pt x="1" y="960"/>
                        <a:pt x="1077" y="2662"/>
                      </a:cubicBezTo>
                      <a:cubicBezTo>
                        <a:pt x="1077" y="2662"/>
                        <a:pt x="1077" y="2662"/>
                        <a:pt x="1077" y="2662"/>
                      </a:cubicBezTo>
                      <a:cubicBezTo>
                        <a:pt x="1116" y="2662"/>
                        <a:pt x="2662" y="1523"/>
                        <a:pt x="1469" y="0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2"/>
                <p:cNvSpPr/>
                <p:nvPr/>
              </p:nvSpPr>
              <p:spPr>
                <a:xfrm>
                  <a:off x="5530846" y="2563417"/>
                  <a:ext cx="132194" cy="127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819" extrusionOk="0">
                      <a:moveTo>
                        <a:pt x="364" y="1"/>
                      </a:moveTo>
                      <a:cubicBezTo>
                        <a:pt x="364" y="1"/>
                        <a:pt x="1" y="1353"/>
                        <a:pt x="1528" y="1819"/>
                      </a:cubicBezTo>
                      <a:cubicBezTo>
                        <a:pt x="1499" y="1804"/>
                        <a:pt x="1892" y="292"/>
                        <a:pt x="364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2"/>
                <p:cNvSpPr/>
                <p:nvPr/>
              </p:nvSpPr>
              <p:spPr>
                <a:xfrm>
                  <a:off x="5716070" y="1036141"/>
                  <a:ext cx="157347" cy="163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" h="2342" extrusionOk="0">
                      <a:moveTo>
                        <a:pt x="1888" y="0"/>
                      </a:moveTo>
                      <a:cubicBezTo>
                        <a:pt x="1888" y="0"/>
                        <a:pt x="1888" y="0"/>
                        <a:pt x="1888" y="0"/>
                      </a:cubicBezTo>
                      <a:lnTo>
                        <a:pt x="1888" y="0"/>
                      </a:lnTo>
                      <a:cubicBezTo>
                        <a:pt x="1888" y="0"/>
                        <a:pt x="1888" y="0"/>
                        <a:pt x="1888" y="0"/>
                      </a:cubicBezTo>
                      <a:close/>
                      <a:moveTo>
                        <a:pt x="1888" y="0"/>
                      </a:moveTo>
                      <a:lnTo>
                        <a:pt x="1888" y="0"/>
                      </a:lnTo>
                      <a:cubicBezTo>
                        <a:pt x="1874" y="7"/>
                        <a:pt x="1" y="479"/>
                        <a:pt x="550" y="2342"/>
                      </a:cubicBezTo>
                      <a:cubicBezTo>
                        <a:pt x="550" y="2342"/>
                        <a:pt x="2251" y="1978"/>
                        <a:pt x="1888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2"/>
                <p:cNvSpPr/>
                <p:nvPr/>
              </p:nvSpPr>
              <p:spPr>
                <a:xfrm>
                  <a:off x="5573816" y="1105242"/>
                  <a:ext cx="131915" cy="12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804" extrusionOk="0">
                      <a:moveTo>
                        <a:pt x="346" y="0"/>
                      </a:moveTo>
                      <a:cubicBezTo>
                        <a:pt x="346" y="0"/>
                        <a:pt x="346" y="0"/>
                        <a:pt x="346" y="0"/>
                      </a:cubicBezTo>
                      <a:lnTo>
                        <a:pt x="346" y="0"/>
                      </a:lnTo>
                      <a:cubicBezTo>
                        <a:pt x="346" y="0"/>
                        <a:pt x="346" y="0"/>
                        <a:pt x="346" y="0"/>
                      </a:cubicBezTo>
                      <a:close/>
                      <a:moveTo>
                        <a:pt x="346" y="0"/>
                      </a:moveTo>
                      <a:cubicBezTo>
                        <a:pt x="358" y="8"/>
                        <a:pt x="1" y="1528"/>
                        <a:pt x="1524" y="1804"/>
                      </a:cubicBezTo>
                      <a:cubicBezTo>
                        <a:pt x="1524" y="1804"/>
                        <a:pt x="1887" y="466"/>
                        <a:pt x="346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2"/>
                <p:cNvSpPr/>
                <p:nvPr/>
              </p:nvSpPr>
              <p:spPr>
                <a:xfrm>
                  <a:off x="6458641" y="1360196"/>
                  <a:ext cx="166710" cy="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1202" extrusionOk="0">
                      <a:moveTo>
                        <a:pt x="1436" y="1"/>
                      </a:moveTo>
                      <a:cubicBezTo>
                        <a:pt x="949" y="1"/>
                        <a:pt x="380" y="204"/>
                        <a:pt x="1" y="991"/>
                      </a:cubicBezTo>
                      <a:cubicBezTo>
                        <a:pt x="1" y="991"/>
                        <a:pt x="366" y="1202"/>
                        <a:pt x="854" y="1202"/>
                      </a:cubicBezTo>
                      <a:cubicBezTo>
                        <a:pt x="1324" y="1202"/>
                        <a:pt x="1907" y="1005"/>
                        <a:pt x="2386" y="234"/>
                      </a:cubicBezTo>
                      <a:cubicBezTo>
                        <a:pt x="2386" y="234"/>
                        <a:pt x="1958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2"/>
                <p:cNvSpPr/>
                <p:nvPr/>
              </p:nvSpPr>
              <p:spPr>
                <a:xfrm>
                  <a:off x="3825684" y="1291165"/>
                  <a:ext cx="128142" cy="10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" h="1572" extrusionOk="0">
                      <a:moveTo>
                        <a:pt x="1" y="1"/>
                      </a:moveTo>
                      <a:cubicBezTo>
                        <a:pt x="1" y="1"/>
                        <a:pt x="80" y="1571"/>
                        <a:pt x="1577" y="1571"/>
                      </a:cubicBezTo>
                      <a:cubicBezTo>
                        <a:pt x="1659" y="1571"/>
                        <a:pt x="1744" y="1567"/>
                        <a:pt x="1834" y="1557"/>
                      </a:cubicBezTo>
                      <a:cubicBezTo>
                        <a:pt x="1834" y="1557"/>
                        <a:pt x="1804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2"/>
                <p:cNvSpPr/>
                <p:nvPr/>
              </p:nvSpPr>
              <p:spPr>
                <a:xfrm>
                  <a:off x="4511172" y="976193"/>
                  <a:ext cx="167199" cy="16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" h="2357" extrusionOk="0">
                      <a:moveTo>
                        <a:pt x="953" y="0"/>
                      </a:moveTo>
                      <a:cubicBezTo>
                        <a:pt x="953" y="0"/>
                        <a:pt x="953" y="0"/>
                        <a:pt x="953" y="0"/>
                      </a:cubicBezTo>
                      <a:lnTo>
                        <a:pt x="953" y="0"/>
                      </a:lnTo>
                      <a:cubicBezTo>
                        <a:pt x="953" y="0"/>
                        <a:pt x="953" y="0"/>
                        <a:pt x="953" y="0"/>
                      </a:cubicBezTo>
                      <a:close/>
                      <a:moveTo>
                        <a:pt x="953" y="0"/>
                      </a:moveTo>
                      <a:cubicBezTo>
                        <a:pt x="957" y="15"/>
                        <a:pt x="0" y="1459"/>
                        <a:pt x="1476" y="2356"/>
                      </a:cubicBezTo>
                      <a:cubicBezTo>
                        <a:pt x="1476" y="2356"/>
                        <a:pt x="2392" y="1091"/>
                        <a:pt x="953" y="0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2"/>
                <p:cNvSpPr/>
                <p:nvPr/>
              </p:nvSpPr>
              <p:spPr>
                <a:xfrm>
                  <a:off x="5031909" y="1226116"/>
                  <a:ext cx="510191" cy="436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" h="6241" extrusionOk="0">
                      <a:moveTo>
                        <a:pt x="1077" y="1"/>
                      </a:moveTo>
                      <a:cubicBezTo>
                        <a:pt x="481" y="1"/>
                        <a:pt x="1" y="495"/>
                        <a:pt x="1" y="1077"/>
                      </a:cubicBezTo>
                      <a:lnTo>
                        <a:pt x="1" y="3870"/>
                      </a:lnTo>
                      <a:cubicBezTo>
                        <a:pt x="30" y="4364"/>
                        <a:pt x="408" y="4786"/>
                        <a:pt x="902" y="4815"/>
                      </a:cubicBezTo>
                      <a:lnTo>
                        <a:pt x="1717" y="6240"/>
                      </a:lnTo>
                      <a:lnTo>
                        <a:pt x="1717" y="4742"/>
                      </a:lnTo>
                      <a:lnTo>
                        <a:pt x="6240" y="4742"/>
                      </a:lnTo>
                      <a:cubicBezTo>
                        <a:pt x="6822" y="4742"/>
                        <a:pt x="7302" y="4262"/>
                        <a:pt x="7302" y="3680"/>
                      </a:cubicBezTo>
                      <a:lnTo>
                        <a:pt x="7302" y="1077"/>
                      </a:lnTo>
                      <a:cubicBezTo>
                        <a:pt x="7302" y="481"/>
                        <a:pt x="6807" y="1"/>
                        <a:pt x="6226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2"/>
                <p:cNvSpPr/>
                <p:nvPr/>
              </p:nvSpPr>
              <p:spPr>
                <a:xfrm>
                  <a:off x="5370286" y="1372493"/>
                  <a:ext cx="61066" cy="60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873" extrusionOk="0">
                      <a:moveTo>
                        <a:pt x="437" y="0"/>
                      </a:moveTo>
                      <a:cubicBezTo>
                        <a:pt x="190" y="0"/>
                        <a:pt x="1" y="189"/>
                        <a:pt x="1" y="436"/>
                      </a:cubicBezTo>
                      <a:cubicBezTo>
                        <a:pt x="1" y="669"/>
                        <a:pt x="190" y="873"/>
                        <a:pt x="437" y="873"/>
                      </a:cubicBezTo>
                      <a:cubicBezTo>
                        <a:pt x="684" y="873"/>
                        <a:pt x="874" y="669"/>
                        <a:pt x="874" y="436"/>
                      </a:cubicBezTo>
                      <a:cubicBezTo>
                        <a:pt x="874" y="189"/>
                        <a:pt x="684" y="0"/>
                        <a:pt x="4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2"/>
                <p:cNvSpPr/>
                <p:nvPr/>
              </p:nvSpPr>
              <p:spPr>
                <a:xfrm>
                  <a:off x="5250390" y="1373610"/>
                  <a:ext cx="67145" cy="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70" extrusionOk="0">
                      <a:moveTo>
                        <a:pt x="479" y="0"/>
                      </a:moveTo>
                      <a:cubicBezTo>
                        <a:pt x="284" y="0"/>
                        <a:pt x="108" y="135"/>
                        <a:pt x="59" y="333"/>
                      </a:cubicBezTo>
                      <a:cubicBezTo>
                        <a:pt x="1" y="566"/>
                        <a:pt x="146" y="799"/>
                        <a:pt x="379" y="857"/>
                      </a:cubicBezTo>
                      <a:cubicBezTo>
                        <a:pt x="414" y="865"/>
                        <a:pt x="448" y="870"/>
                        <a:pt x="482" y="870"/>
                      </a:cubicBezTo>
                      <a:cubicBezTo>
                        <a:pt x="677" y="870"/>
                        <a:pt x="853" y="735"/>
                        <a:pt x="902" y="537"/>
                      </a:cubicBezTo>
                      <a:cubicBezTo>
                        <a:pt x="961" y="304"/>
                        <a:pt x="815" y="71"/>
                        <a:pt x="582" y="13"/>
                      </a:cubicBezTo>
                      <a:cubicBezTo>
                        <a:pt x="548" y="5"/>
                        <a:pt x="513" y="0"/>
                        <a:pt x="4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2"/>
                <p:cNvSpPr/>
                <p:nvPr/>
              </p:nvSpPr>
              <p:spPr>
                <a:xfrm>
                  <a:off x="5135595" y="1372423"/>
                  <a:ext cx="60997" cy="61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874" extrusionOk="0">
                      <a:moveTo>
                        <a:pt x="411" y="0"/>
                      </a:moveTo>
                      <a:cubicBezTo>
                        <a:pt x="189" y="0"/>
                        <a:pt x="0" y="185"/>
                        <a:pt x="0" y="437"/>
                      </a:cubicBezTo>
                      <a:cubicBezTo>
                        <a:pt x="0" y="670"/>
                        <a:pt x="189" y="874"/>
                        <a:pt x="437" y="874"/>
                      </a:cubicBezTo>
                      <a:cubicBezTo>
                        <a:pt x="669" y="874"/>
                        <a:pt x="873" y="670"/>
                        <a:pt x="873" y="437"/>
                      </a:cubicBezTo>
                      <a:cubicBezTo>
                        <a:pt x="873" y="205"/>
                        <a:pt x="669" y="1"/>
                        <a:pt x="437" y="1"/>
                      </a:cubicBezTo>
                      <a:cubicBezTo>
                        <a:pt x="428" y="1"/>
                        <a:pt x="420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2"/>
                <p:cNvSpPr/>
                <p:nvPr/>
              </p:nvSpPr>
              <p:spPr>
                <a:xfrm>
                  <a:off x="4332796" y="1419235"/>
                  <a:ext cx="336424" cy="28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46" extrusionOk="0">
                      <a:moveTo>
                        <a:pt x="699" y="0"/>
                      </a:moveTo>
                      <a:cubicBezTo>
                        <a:pt x="320" y="0"/>
                        <a:pt x="0" y="306"/>
                        <a:pt x="0" y="713"/>
                      </a:cubicBezTo>
                      <a:lnTo>
                        <a:pt x="0" y="2560"/>
                      </a:lnTo>
                      <a:cubicBezTo>
                        <a:pt x="0" y="2909"/>
                        <a:pt x="248" y="3185"/>
                        <a:pt x="582" y="3200"/>
                      </a:cubicBezTo>
                      <a:lnTo>
                        <a:pt x="1120" y="4145"/>
                      </a:lnTo>
                      <a:lnTo>
                        <a:pt x="1120" y="3171"/>
                      </a:lnTo>
                      <a:lnTo>
                        <a:pt x="4102" y="3171"/>
                      </a:lnTo>
                      <a:cubicBezTo>
                        <a:pt x="4495" y="3171"/>
                        <a:pt x="4815" y="2851"/>
                        <a:pt x="4815" y="2458"/>
                      </a:cubicBezTo>
                      <a:lnTo>
                        <a:pt x="4815" y="727"/>
                      </a:lnTo>
                      <a:cubicBezTo>
                        <a:pt x="4815" y="349"/>
                        <a:pt x="4495" y="15"/>
                        <a:pt x="4102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2"/>
                <p:cNvSpPr/>
                <p:nvPr/>
              </p:nvSpPr>
              <p:spPr>
                <a:xfrm>
                  <a:off x="4554352" y="1516773"/>
                  <a:ext cx="40664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583" extrusionOk="0">
                      <a:moveTo>
                        <a:pt x="291" y="0"/>
                      </a:moveTo>
                      <a:cubicBezTo>
                        <a:pt x="131" y="0"/>
                        <a:pt x="0" y="131"/>
                        <a:pt x="0" y="291"/>
                      </a:cubicBezTo>
                      <a:cubicBezTo>
                        <a:pt x="0" y="466"/>
                        <a:pt x="131" y="582"/>
                        <a:pt x="291" y="582"/>
                      </a:cubicBezTo>
                      <a:cubicBezTo>
                        <a:pt x="465" y="582"/>
                        <a:pt x="582" y="466"/>
                        <a:pt x="582" y="291"/>
                      </a:cubicBezTo>
                      <a:cubicBezTo>
                        <a:pt x="582" y="131"/>
                        <a:pt x="465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2"/>
                <p:cNvSpPr/>
                <p:nvPr/>
              </p:nvSpPr>
              <p:spPr>
                <a:xfrm>
                  <a:off x="4476098" y="1518100"/>
                  <a:ext cx="44787" cy="4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584" extrusionOk="0">
                      <a:moveTo>
                        <a:pt x="318" y="0"/>
                      </a:moveTo>
                      <a:cubicBezTo>
                        <a:pt x="185" y="0"/>
                        <a:pt x="66" y="94"/>
                        <a:pt x="29" y="229"/>
                      </a:cubicBezTo>
                      <a:cubicBezTo>
                        <a:pt x="0" y="389"/>
                        <a:pt x="102" y="534"/>
                        <a:pt x="247" y="578"/>
                      </a:cubicBezTo>
                      <a:cubicBezTo>
                        <a:pt x="268" y="581"/>
                        <a:pt x="288" y="583"/>
                        <a:pt x="309" y="583"/>
                      </a:cubicBezTo>
                      <a:cubicBezTo>
                        <a:pt x="446" y="583"/>
                        <a:pt x="571" y="499"/>
                        <a:pt x="596" y="360"/>
                      </a:cubicBezTo>
                      <a:cubicBezTo>
                        <a:pt x="640" y="200"/>
                        <a:pt x="538" y="40"/>
                        <a:pt x="393" y="11"/>
                      </a:cubicBezTo>
                      <a:cubicBezTo>
                        <a:pt x="368" y="4"/>
                        <a:pt x="342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2"/>
                <p:cNvSpPr/>
                <p:nvPr/>
              </p:nvSpPr>
              <p:spPr>
                <a:xfrm>
                  <a:off x="4399870" y="1516773"/>
                  <a:ext cx="40734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583" extrusionOk="0">
                      <a:moveTo>
                        <a:pt x="291" y="0"/>
                      </a:moveTo>
                      <a:cubicBezTo>
                        <a:pt x="131" y="0"/>
                        <a:pt x="0" y="131"/>
                        <a:pt x="0" y="291"/>
                      </a:cubicBezTo>
                      <a:cubicBezTo>
                        <a:pt x="0" y="466"/>
                        <a:pt x="131" y="582"/>
                        <a:pt x="291" y="582"/>
                      </a:cubicBezTo>
                      <a:cubicBezTo>
                        <a:pt x="451" y="582"/>
                        <a:pt x="582" y="466"/>
                        <a:pt x="582" y="291"/>
                      </a:cubicBezTo>
                      <a:cubicBezTo>
                        <a:pt x="582" y="131"/>
                        <a:pt x="451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2"/>
                <p:cNvSpPr/>
                <p:nvPr/>
              </p:nvSpPr>
              <p:spPr>
                <a:xfrm>
                  <a:off x="3277000" y="2023815"/>
                  <a:ext cx="336424" cy="28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46" extrusionOk="0">
                      <a:moveTo>
                        <a:pt x="713" y="1"/>
                      </a:moveTo>
                      <a:cubicBezTo>
                        <a:pt x="320" y="1"/>
                        <a:pt x="0" y="306"/>
                        <a:pt x="0" y="714"/>
                      </a:cubicBezTo>
                      <a:lnTo>
                        <a:pt x="0" y="2561"/>
                      </a:lnTo>
                      <a:cubicBezTo>
                        <a:pt x="0" y="2910"/>
                        <a:pt x="262" y="3186"/>
                        <a:pt x="582" y="3201"/>
                      </a:cubicBezTo>
                      <a:lnTo>
                        <a:pt x="1135" y="4146"/>
                      </a:lnTo>
                      <a:lnTo>
                        <a:pt x="1135" y="3171"/>
                      </a:lnTo>
                      <a:lnTo>
                        <a:pt x="4102" y="3171"/>
                      </a:lnTo>
                      <a:cubicBezTo>
                        <a:pt x="4494" y="3171"/>
                        <a:pt x="4814" y="2852"/>
                        <a:pt x="4814" y="2459"/>
                      </a:cubicBezTo>
                      <a:lnTo>
                        <a:pt x="4814" y="728"/>
                      </a:lnTo>
                      <a:cubicBezTo>
                        <a:pt x="4814" y="335"/>
                        <a:pt x="4494" y="15"/>
                        <a:pt x="4102" y="1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2"/>
                <p:cNvSpPr/>
                <p:nvPr/>
              </p:nvSpPr>
              <p:spPr>
                <a:xfrm>
                  <a:off x="3499534" y="2120375"/>
                  <a:ext cx="40734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583" extrusionOk="0">
                      <a:moveTo>
                        <a:pt x="291" y="1"/>
                      </a:moveTo>
                      <a:cubicBezTo>
                        <a:pt x="131" y="1"/>
                        <a:pt x="0" y="131"/>
                        <a:pt x="0" y="291"/>
                      </a:cubicBezTo>
                      <a:cubicBezTo>
                        <a:pt x="0" y="451"/>
                        <a:pt x="131" y="582"/>
                        <a:pt x="291" y="582"/>
                      </a:cubicBezTo>
                      <a:cubicBezTo>
                        <a:pt x="451" y="582"/>
                        <a:pt x="582" y="451"/>
                        <a:pt x="582" y="291"/>
                      </a:cubicBezTo>
                      <a:cubicBezTo>
                        <a:pt x="582" y="131"/>
                        <a:pt x="45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2"/>
                <p:cNvSpPr/>
                <p:nvPr/>
              </p:nvSpPr>
              <p:spPr>
                <a:xfrm>
                  <a:off x="3420232" y="2121004"/>
                  <a:ext cx="44787" cy="4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584" extrusionOk="0">
                      <a:moveTo>
                        <a:pt x="323" y="1"/>
                      </a:moveTo>
                      <a:cubicBezTo>
                        <a:pt x="195" y="1"/>
                        <a:pt x="68" y="85"/>
                        <a:pt x="30" y="224"/>
                      </a:cubicBezTo>
                      <a:cubicBezTo>
                        <a:pt x="1" y="384"/>
                        <a:pt x="88" y="544"/>
                        <a:pt x="248" y="573"/>
                      </a:cubicBezTo>
                      <a:cubicBezTo>
                        <a:pt x="273" y="580"/>
                        <a:pt x="299" y="583"/>
                        <a:pt x="323" y="583"/>
                      </a:cubicBezTo>
                      <a:cubicBezTo>
                        <a:pt x="455" y="583"/>
                        <a:pt x="573" y="490"/>
                        <a:pt x="597" y="355"/>
                      </a:cubicBezTo>
                      <a:cubicBezTo>
                        <a:pt x="641" y="210"/>
                        <a:pt x="539" y="50"/>
                        <a:pt x="379" y="6"/>
                      </a:cubicBezTo>
                      <a:cubicBezTo>
                        <a:pt x="360" y="2"/>
                        <a:pt x="342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2"/>
                <p:cNvSpPr/>
                <p:nvPr/>
              </p:nvSpPr>
              <p:spPr>
                <a:xfrm>
                  <a:off x="3667220" y="1494834"/>
                  <a:ext cx="355708" cy="312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1" h="4468" extrusionOk="0">
                      <a:moveTo>
                        <a:pt x="2542" y="1"/>
                      </a:moveTo>
                      <a:cubicBezTo>
                        <a:pt x="1823" y="1"/>
                        <a:pt x="1120" y="347"/>
                        <a:pt x="684" y="983"/>
                      </a:cubicBezTo>
                      <a:cubicBezTo>
                        <a:pt x="0" y="2002"/>
                        <a:pt x="262" y="3398"/>
                        <a:pt x="1280" y="4081"/>
                      </a:cubicBezTo>
                      <a:cubicBezTo>
                        <a:pt x="1667" y="4343"/>
                        <a:pt x="2104" y="4468"/>
                        <a:pt x="2535" y="4468"/>
                      </a:cubicBezTo>
                      <a:cubicBezTo>
                        <a:pt x="3253" y="4468"/>
                        <a:pt x="3956" y="4121"/>
                        <a:pt x="4392" y="3485"/>
                      </a:cubicBezTo>
                      <a:cubicBezTo>
                        <a:pt x="5091" y="2467"/>
                        <a:pt x="4814" y="1071"/>
                        <a:pt x="3796" y="387"/>
                      </a:cubicBezTo>
                      <a:cubicBezTo>
                        <a:pt x="3409" y="125"/>
                        <a:pt x="2973" y="1"/>
                        <a:pt x="2542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2"/>
                <p:cNvSpPr/>
                <p:nvPr/>
              </p:nvSpPr>
              <p:spPr>
                <a:xfrm>
                  <a:off x="3750504" y="1600546"/>
                  <a:ext cx="189068" cy="134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1929" extrusionOk="0">
                      <a:moveTo>
                        <a:pt x="697" y="1"/>
                      </a:moveTo>
                      <a:cubicBezTo>
                        <a:pt x="512" y="1"/>
                        <a:pt x="329" y="83"/>
                        <a:pt x="204" y="241"/>
                      </a:cubicBezTo>
                      <a:cubicBezTo>
                        <a:pt x="1" y="518"/>
                        <a:pt x="44" y="910"/>
                        <a:pt x="321" y="1128"/>
                      </a:cubicBezTo>
                      <a:lnTo>
                        <a:pt x="1353" y="1928"/>
                      </a:lnTo>
                      <a:lnTo>
                        <a:pt x="2371" y="1128"/>
                      </a:lnTo>
                      <a:lnTo>
                        <a:pt x="2386" y="1128"/>
                      </a:lnTo>
                      <a:cubicBezTo>
                        <a:pt x="2662" y="910"/>
                        <a:pt x="2706" y="518"/>
                        <a:pt x="2488" y="241"/>
                      </a:cubicBezTo>
                      <a:cubicBezTo>
                        <a:pt x="2363" y="83"/>
                        <a:pt x="2180" y="1"/>
                        <a:pt x="1995" y="1"/>
                      </a:cubicBezTo>
                      <a:cubicBezTo>
                        <a:pt x="1858" y="1"/>
                        <a:pt x="1719" y="46"/>
                        <a:pt x="1601" y="139"/>
                      </a:cubicBezTo>
                      <a:lnTo>
                        <a:pt x="1353" y="329"/>
                      </a:lnTo>
                      <a:lnTo>
                        <a:pt x="1092" y="139"/>
                      </a:lnTo>
                      <a:cubicBezTo>
                        <a:pt x="974" y="46"/>
                        <a:pt x="834" y="1"/>
                        <a:pt x="6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2"/>
                <p:cNvSpPr/>
                <p:nvPr/>
              </p:nvSpPr>
              <p:spPr>
                <a:xfrm>
                  <a:off x="4985166" y="983250"/>
                  <a:ext cx="185016" cy="18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19" extrusionOk="0">
                      <a:moveTo>
                        <a:pt x="1339" y="1"/>
                      </a:moveTo>
                      <a:cubicBezTo>
                        <a:pt x="626" y="1"/>
                        <a:pt x="30" y="568"/>
                        <a:pt x="15" y="1295"/>
                      </a:cubicBezTo>
                      <a:cubicBezTo>
                        <a:pt x="1" y="2022"/>
                        <a:pt x="582" y="2619"/>
                        <a:pt x="1310" y="2619"/>
                      </a:cubicBezTo>
                      <a:cubicBezTo>
                        <a:pt x="1319" y="2619"/>
                        <a:pt x="1328" y="2619"/>
                        <a:pt x="1336" y="2619"/>
                      </a:cubicBezTo>
                      <a:cubicBezTo>
                        <a:pt x="2037" y="2619"/>
                        <a:pt x="2619" y="2057"/>
                        <a:pt x="2633" y="1339"/>
                      </a:cubicBezTo>
                      <a:cubicBezTo>
                        <a:pt x="2648" y="612"/>
                        <a:pt x="2066" y="15"/>
                        <a:pt x="133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2"/>
                <p:cNvSpPr/>
                <p:nvPr/>
              </p:nvSpPr>
              <p:spPr>
                <a:xfrm>
                  <a:off x="5024782" y="1041870"/>
                  <a:ext cx="107809" cy="78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126" extrusionOk="0">
                      <a:moveTo>
                        <a:pt x="410" y="0"/>
                      </a:moveTo>
                      <a:cubicBezTo>
                        <a:pt x="297" y="0"/>
                        <a:pt x="192" y="50"/>
                        <a:pt x="132" y="136"/>
                      </a:cubicBezTo>
                      <a:cubicBezTo>
                        <a:pt x="1" y="296"/>
                        <a:pt x="45" y="529"/>
                        <a:pt x="175" y="645"/>
                      </a:cubicBezTo>
                      <a:lnTo>
                        <a:pt x="175" y="660"/>
                      </a:lnTo>
                      <a:lnTo>
                        <a:pt x="786" y="1125"/>
                      </a:lnTo>
                      <a:lnTo>
                        <a:pt x="1383" y="660"/>
                      </a:lnTo>
                      <a:cubicBezTo>
                        <a:pt x="1528" y="529"/>
                        <a:pt x="1543" y="296"/>
                        <a:pt x="1412" y="136"/>
                      </a:cubicBezTo>
                      <a:cubicBezTo>
                        <a:pt x="1344" y="52"/>
                        <a:pt x="1242" y="6"/>
                        <a:pt x="1139" y="6"/>
                      </a:cubicBezTo>
                      <a:cubicBezTo>
                        <a:pt x="1066" y="6"/>
                        <a:pt x="992" y="30"/>
                        <a:pt x="932" y="78"/>
                      </a:cubicBezTo>
                      <a:lnTo>
                        <a:pt x="786" y="209"/>
                      </a:lnTo>
                      <a:lnTo>
                        <a:pt x="641" y="78"/>
                      </a:lnTo>
                      <a:cubicBezTo>
                        <a:pt x="569" y="24"/>
                        <a:pt x="488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2"/>
                <p:cNvSpPr/>
                <p:nvPr/>
              </p:nvSpPr>
              <p:spPr>
                <a:xfrm>
                  <a:off x="4018803" y="1965754"/>
                  <a:ext cx="197173" cy="18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" h="2624" extrusionOk="0">
                      <a:moveTo>
                        <a:pt x="1401" y="0"/>
                      </a:moveTo>
                      <a:cubicBezTo>
                        <a:pt x="773" y="0"/>
                        <a:pt x="221" y="453"/>
                        <a:pt x="117" y="1094"/>
                      </a:cubicBezTo>
                      <a:cubicBezTo>
                        <a:pt x="0" y="1821"/>
                        <a:pt x="480" y="2490"/>
                        <a:pt x="1193" y="2606"/>
                      </a:cubicBezTo>
                      <a:cubicBezTo>
                        <a:pt x="1263" y="2618"/>
                        <a:pt x="1333" y="2623"/>
                        <a:pt x="1402" y="2623"/>
                      </a:cubicBezTo>
                      <a:cubicBezTo>
                        <a:pt x="2035" y="2623"/>
                        <a:pt x="2601" y="2158"/>
                        <a:pt x="2706" y="1515"/>
                      </a:cubicBezTo>
                      <a:cubicBezTo>
                        <a:pt x="2822" y="803"/>
                        <a:pt x="2327" y="134"/>
                        <a:pt x="1615" y="17"/>
                      </a:cubicBezTo>
                      <a:cubicBezTo>
                        <a:pt x="1543" y="6"/>
                        <a:pt x="1472" y="0"/>
                        <a:pt x="1401" y="0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2"/>
                <p:cNvSpPr/>
                <p:nvPr/>
              </p:nvSpPr>
              <p:spPr>
                <a:xfrm>
                  <a:off x="4060445" y="2028217"/>
                  <a:ext cx="110814" cy="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116" extrusionOk="0">
                      <a:moveTo>
                        <a:pt x="429" y="1"/>
                      </a:moveTo>
                      <a:cubicBezTo>
                        <a:pt x="323" y="1"/>
                        <a:pt x="215" y="50"/>
                        <a:pt x="132" y="141"/>
                      </a:cubicBezTo>
                      <a:cubicBezTo>
                        <a:pt x="1" y="301"/>
                        <a:pt x="30" y="520"/>
                        <a:pt x="190" y="665"/>
                      </a:cubicBezTo>
                      <a:cubicBezTo>
                        <a:pt x="190" y="651"/>
                        <a:pt x="190" y="651"/>
                        <a:pt x="204" y="651"/>
                      </a:cubicBezTo>
                      <a:lnTo>
                        <a:pt x="801" y="1116"/>
                      </a:lnTo>
                      <a:lnTo>
                        <a:pt x="1397" y="651"/>
                      </a:lnTo>
                      <a:cubicBezTo>
                        <a:pt x="1571" y="520"/>
                        <a:pt x="1586" y="287"/>
                        <a:pt x="1455" y="141"/>
                      </a:cubicBezTo>
                      <a:cubicBezTo>
                        <a:pt x="1380" y="50"/>
                        <a:pt x="1271" y="1"/>
                        <a:pt x="1165" y="1"/>
                      </a:cubicBezTo>
                      <a:cubicBezTo>
                        <a:pt x="1086" y="1"/>
                        <a:pt x="1008" y="28"/>
                        <a:pt x="946" y="83"/>
                      </a:cubicBezTo>
                      <a:lnTo>
                        <a:pt x="801" y="214"/>
                      </a:lnTo>
                      <a:lnTo>
                        <a:pt x="655" y="83"/>
                      </a:lnTo>
                      <a:cubicBezTo>
                        <a:pt x="587" y="28"/>
                        <a:pt x="5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2"/>
                <p:cNvSpPr/>
                <p:nvPr/>
              </p:nvSpPr>
              <p:spPr>
                <a:xfrm>
                  <a:off x="5630480" y="2422490"/>
                  <a:ext cx="169714" cy="1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9" h="2183" extrusionOk="0">
                      <a:moveTo>
                        <a:pt x="1206" y="0"/>
                      </a:moveTo>
                      <a:cubicBezTo>
                        <a:pt x="909" y="0"/>
                        <a:pt x="615" y="121"/>
                        <a:pt x="407" y="360"/>
                      </a:cubicBezTo>
                      <a:cubicBezTo>
                        <a:pt x="0" y="811"/>
                        <a:pt x="29" y="1494"/>
                        <a:pt x="480" y="1901"/>
                      </a:cubicBezTo>
                      <a:cubicBezTo>
                        <a:pt x="690" y="2091"/>
                        <a:pt x="950" y="2183"/>
                        <a:pt x="1210" y="2183"/>
                      </a:cubicBezTo>
                      <a:cubicBezTo>
                        <a:pt x="1508" y="2183"/>
                        <a:pt x="1804" y="2062"/>
                        <a:pt x="2022" y="1829"/>
                      </a:cubicBezTo>
                      <a:cubicBezTo>
                        <a:pt x="2429" y="1378"/>
                        <a:pt x="2385" y="680"/>
                        <a:pt x="1949" y="287"/>
                      </a:cubicBezTo>
                      <a:cubicBezTo>
                        <a:pt x="1737" y="95"/>
                        <a:pt x="1470" y="0"/>
                        <a:pt x="1206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2"/>
                <p:cNvSpPr/>
                <p:nvPr/>
              </p:nvSpPr>
              <p:spPr>
                <a:xfrm>
                  <a:off x="5666043" y="2473704"/>
                  <a:ext cx="94534" cy="6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965" extrusionOk="0">
                      <a:moveTo>
                        <a:pt x="351" y="0"/>
                      </a:moveTo>
                      <a:cubicBezTo>
                        <a:pt x="261" y="0"/>
                        <a:pt x="173" y="40"/>
                        <a:pt x="117" y="121"/>
                      </a:cubicBezTo>
                      <a:cubicBezTo>
                        <a:pt x="0" y="267"/>
                        <a:pt x="58" y="456"/>
                        <a:pt x="204" y="558"/>
                      </a:cubicBezTo>
                      <a:lnTo>
                        <a:pt x="698" y="965"/>
                      </a:lnTo>
                      <a:lnTo>
                        <a:pt x="1193" y="558"/>
                      </a:lnTo>
                      <a:cubicBezTo>
                        <a:pt x="1309" y="456"/>
                        <a:pt x="1353" y="267"/>
                        <a:pt x="1236" y="121"/>
                      </a:cubicBezTo>
                      <a:cubicBezTo>
                        <a:pt x="1180" y="40"/>
                        <a:pt x="1096" y="0"/>
                        <a:pt x="1008" y="0"/>
                      </a:cubicBezTo>
                      <a:cubicBezTo>
                        <a:pt x="938" y="0"/>
                        <a:pt x="865" y="26"/>
                        <a:pt x="800" y="78"/>
                      </a:cubicBezTo>
                      <a:lnTo>
                        <a:pt x="684" y="165"/>
                      </a:lnTo>
                      <a:lnTo>
                        <a:pt x="553" y="78"/>
                      </a:lnTo>
                      <a:cubicBezTo>
                        <a:pt x="495" y="26"/>
                        <a:pt x="422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2"/>
                <p:cNvSpPr/>
                <p:nvPr/>
              </p:nvSpPr>
              <p:spPr>
                <a:xfrm>
                  <a:off x="4651889" y="1128299"/>
                  <a:ext cx="346555" cy="31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0" h="4473" extrusionOk="0">
                      <a:moveTo>
                        <a:pt x="2463" y="1"/>
                      </a:moveTo>
                      <a:cubicBezTo>
                        <a:pt x="1476" y="1"/>
                        <a:pt x="576" y="665"/>
                        <a:pt x="320" y="1677"/>
                      </a:cubicBezTo>
                      <a:cubicBezTo>
                        <a:pt x="0" y="2870"/>
                        <a:pt x="727" y="4091"/>
                        <a:pt x="1920" y="4397"/>
                      </a:cubicBezTo>
                      <a:cubicBezTo>
                        <a:pt x="2111" y="4448"/>
                        <a:pt x="2302" y="4472"/>
                        <a:pt x="2490" y="4472"/>
                      </a:cubicBezTo>
                      <a:cubicBezTo>
                        <a:pt x="3480" y="4472"/>
                        <a:pt x="4383" y="3799"/>
                        <a:pt x="4640" y="2797"/>
                      </a:cubicBezTo>
                      <a:cubicBezTo>
                        <a:pt x="4960" y="1604"/>
                        <a:pt x="4233" y="383"/>
                        <a:pt x="3040" y="77"/>
                      </a:cubicBezTo>
                      <a:cubicBezTo>
                        <a:pt x="2847" y="26"/>
                        <a:pt x="2653" y="1"/>
                        <a:pt x="2463" y="1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2"/>
                <p:cNvSpPr/>
                <p:nvPr/>
              </p:nvSpPr>
              <p:spPr>
                <a:xfrm>
                  <a:off x="4739296" y="1198238"/>
                  <a:ext cx="170762" cy="170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2439" extrusionOk="0">
                      <a:moveTo>
                        <a:pt x="1280" y="851"/>
                      </a:moveTo>
                      <a:cubicBezTo>
                        <a:pt x="1353" y="851"/>
                        <a:pt x="1411" y="851"/>
                        <a:pt x="1469" y="880"/>
                      </a:cubicBezTo>
                      <a:lnTo>
                        <a:pt x="1454" y="1200"/>
                      </a:lnTo>
                      <a:cubicBezTo>
                        <a:pt x="1454" y="1316"/>
                        <a:pt x="1411" y="1418"/>
                        <a:pt x="1353" y="1505"/>
                      </a:cubicBezTo>
                      <a:cubicBezTo>
                        <a:pt x="1324" y="1563"/>
                        <a:pt x="1236" y="1607"/>
                        <a:pt x="1164" y="1607"/>
                      </a:cubicBezTo>
                      <a:cubicBezTo>
                        <a:pt x="989" y="1607"/>
                        <a:pt x="902" y="1505"/>
                        <a:pt x="902" y="1287"/>
                      </a:cubicBezTo>
                      <a:cubicBezTo>
                        <a:pt x="902" y="1171"/>
                        <a:pt x="945" y="1054"/>
                        <a:pt x="989" y="982"/>
                      </a:cubicBezTo>
                      <a:cubicBezTo>
                        <a:pt x="1062" y="894"/>
                        <a:pt x="1178" y="851"/>
                        <a:pt x="1280" y="851"/>
                      </a:cubicBezTo>
                      <a:close/>
                      <a:moveTo>
                        <a:pt x="1176" y="1"/>
                      </a:moveTo>
                      <a:cubicBezTo>
                        <a:pt x="978" y="1"/>
                        <a:pt x="782" y="68"/>
                        <a:pt x="596" y="167"/>
                      </a:cubicBezTo>
                      <a:cubicBezTo>
                        <a:pt x="407" y="269"/>
                        <a:pt x="247" y="443"/>
                        <a:pt x="145" y="633"/>
                      </a:cubicBezTo>
                      <a:cubicBezTo>
                        <a:pt x="29" y="836"/>
                        <a:pt x="0" y="1069"/>
                        <a:pt x="0" y="1316"/>
                      </a:cubicBezTo>
                      <a:cubicBezTo>
                        <a:pt x="0" y="1622"/>
                        <a:pt x="102" y="1927"/>
                        <a:pt x="320" y="2145"/>
                      </a:cubicBezTo>
                      <a:cubicBezTo>
                        <a:pt x="538" y="2349"/>
                        <a:pt x="829" y="2436"/>
                        <a:pt x="1222" y="2436"/>
                      </a:cubicBezTo>
                      <a:cubicBezTo>
                        <a:pt x="1251" y="2438"/>
                        <a:pt x="1280" y="2439"/>
                        <a:pt x="1310" y="2439"/>
                      </a:cubicBezTo>
                      <a:cubicBezTo>
                        <a:pt x="1516" y="2439"/>
                        <a:pt x="1729" y="2394"/>
                        <a:pt x="1920" y="2305"/>
                      </a:cubicBezTo>
                      <a:lnTo>
                        <a:pt x="1920" y="2014"/>
                      </a:lnTo>
                      <a:cubicBezTo>
                        <a:pt x="1804" y="2072"/>
                        <a:pt x="1673" y="2116"/>
                        <a:pt x="1542" y="2131"/>
                      </a:cubicBezTo>
                      <a:cubicBezTo>
                        <a:pt x="1411" y="2145"/>
                        <a:pt x="1309" y="2160"/>
                        <a:pt x="1178" y="2160"/>
                      </a:cubicBezTo>
                      <a:cubicBezTo>
                        <a:pt x="960" y="2160"/>
                        <a:pt x="727" y="2087"/>
                        <a:pt x="567" y="1927"/>
                      </a:cubicBezTo>
                      <a:cubicBezTo>
                        <a:pt x="422" y="1752"/>
                        <a:pt x="320" y="1534"/>
                        <a:pt x="349" y="1287"/>
                      </a:cubicBezTo>
                      <a:cubicBezTo>
                        <a:pt x="349" y="1112"/>
                        <a:pt x="378" y="909"/>
                        <a:pt x="465" y="749"/>
                      </a:cubicBezTo>
                      <a:cubicBezTo>
                        <a:pt x="538" y="589"/>
                        <a:pt x="669" y="458"/>
                        <a:pt x="815" y="385"/>
                      </a:cubicBezTo>
                      <a:cubicBezTo>
                        <a:pt x="974" y="298"/>
                        <a:pt x="1164" y="254"/>
                        <a:pt x="1338" y="254"/>
                      </a:cubicBezTo>
                      <a:cubicBezTo>
                        <a:pt x="1362" y="252"/>
                        <a:pt x="1387" y="251"/>
                        <a:pt x="1411" y="251"/>
                      </a:cubicBezTo>
                      <a:cubicBezTo>
                        <a:pt x="1532" y="251"/>
                        <a:pt x="1651" y="281"/>
                        <a:pt x="1760" y="342"/>
                      </a:cubicBezTo>
                      <a:cubicBezTo>
                        <a:pt x="1891" y="414"/>
                        <a:pt x="1978" y="516"/>
                        <a:pt x="2051" y="633"/>
                      </a:cubicBezTo>
                      <a:cubicBezTo>
                        <a:pt x="2109" y="763"/>
                        <a:pt x="2138" y="909"/>
                        <a:pt x="2138" y="1054"/>
                      </a:cubicBezTo>
                      <a:cubicBezTo>
                        <a:pt x="2138" y="1185"/>
                        <a:pt x="2123" y="1316"/>
                        <a:pt x="2094" y="1418"/>
                      </a:cubicBezTo>
                      <a:cubicBezTo>
                        <a:pt x="2065" y="1505"/>
                        <a:pt x="2022" y="1563"/>
                        <a:pt x="1949" y="1563"/>
                      </a:cubicBezTo>
                      <a:cubicBezTo>
                        <a:pt x="1847" y="1563"/>
                        <a:pt x="1818" y="1505"/>
                        <a:pt x="1818" y="1360"/>
                      </a:cubicBezTo>
                      <a:lnTo>
                        <a:pt x="1847" y="633"/>
                      </a:lnTo>
                      <a:cubicBezTo>
                        <a:pt x="1760" y="618"/>
                        <a:pt x="1687" y="603"/>
                        <a:pt x="1600" y="589"/>
                      </a:cubicBezTo>
                      <a:cubicBezTo>
                        <a:pt x="1484" y="589"/>
                        <a:pt x="1396" y="560"/>
                        <a:pt x="1309" y="560"/>
                      </a:cubicBezTo>
                      <a:cubicBezTo>
                        <a:pt x="1105" y="560"/>
                        <a:pt x="931" y="633"/>
                        <a:pt x="785" y="763"/>
                      </a:cubicBezTo>
                      <a:cubicBezTo>
                        <a:pt x="655" y="894"/>
                        <a:pt x="582" y="1098"/>
                        <a:pt x="582" y="1272"/>
                      </a:cubicBezTo>
                      <a:cubicBezTo>
                        <a:pt x="567" y="1432"/>
                        <a:pt x="611" y="1578"/>
                        <a:pt x="727" y="1709"/>
                      </a:cubicBezTo>
                      <a:cubicBezTo>
                        <a:pt x="829" y="1825"/>
                        <a:pt x="974" y="1869"/>
                        <a:pt x="1149" y="1869"/>
                      </a:cubicBezTo>
                      <a:cubicBezTo>
                        <a:pt x="1309" y="1869"/>
                        <a:pt x="1469" y="1796"/>
                        <a:pt x="1556" y="1680"/>
                      </a:cubicBezTo>
                      <a:lnTo>
                        <a:pt x="1585" y="1680"/>
                      </a:lnTo>
                      <a:cubicBezTo>
                        <a:pt x="1614" y="1723"/>
                        <a:pt x="1658" y="1782"/>
                        <a:pt x="1702" y="1825"/>
                      </a:cubicBezTo>
                      <a:cubicBezTo>
                        <a:pt x="1760" y="1854"/>
                        <a:pt x="1818" y="1869"/>
                        <a:pt x="1891" y="1869"/>
                      </a:cubicBezTo>
                      <a:cubicBezTo>
                        <a:pt x="1993" y="1869"/>
                        <a:pt x="2080" y="1840"/>
                        <a:pt x="2182" y="1767"/>
                      </a:cubicBezTo>
                      <a:cubicBezTo>
                        <a:pt x="2269" y="1694"/>
                        <a:pt x="2342" y="1607"/>
                        <a:pt x="2371" y="1491"/>
                      </a:cubicBezTo>
                      <a:cubicBezTo>
                        <a:pt x="2429" y="1360"/>
                        <a:pt x="2443" y="1214"/>
                        <a:pt x="2443" y="1098"/>
                      </a:cubicBezTo>
                      <a:cubicBezTo>
                        <a:pt x="2443" y="894"/>
                        <a:pt x="2414" y="691"/>
                        <a:pt x="2283" y="516"/>
                      </a:cubicBezTo>
                      <a:cubicBezTo>
                        <a:pt x="2196" y="342"/>
                        <a:pt x="2051" y="225"/>
                        <a:pt x="1891" y="123"/>
                      </a:cubicBezTo>
                      <a:cubicBezTo>
                        <a:pt x="1687" y="36"/>
                        <a:pt x="1484" y="7"/>
                        <a:pt x="1280" y="7"/>
                      </a:cubicBezTo>
                      <a:cubicBezTo>
                        <a:pt x="1245" y="3"/>
                        <a:pt x="1210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2"/>
                <p:cNvSpPr/>
                <p:nvPr/>
              </p:nvSpPr>
              <p:spPr>
                <a:xfrm>
                  <a:off x="5694480" y="1277400"/>
                  <a:ext cx="356756" cy="312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" h="4475" extrusionOk="0">
                      <a:moveTo>
                        <a:pt x="2548" y="0"/>
                      </a:moveTo>
                      <a:cubicBezTo>
                        <a:pt x="2149" y="0"/>
                        <a:pt x="1745" y="106"/>
                        <a:pt x="1382" y="329"/>
                      </a:cubicBezTo>
                      <a:cubicBezTo>
                        <a:pt x="320" y="983"/>
                        <a:pt x="0" y="2350"/>
                        <a:pt x="640" y="3412"/>
                      </a:cubicBezTo>
                      <a:cubicBezTo>
                        <a:pt x="1067" y="4095"/>
                        <a:pt x="1797" y="4475"/>
                        <a:pt x="2548" y="4475"/>
                      </a:cubicBezTo>
                      <a:cubicBezTo>
                        <a:pt x="2948" y="4475"/>
                        <a:pt x="3354" y="4367"/>
                        <a:pt x="3724" y="4139"/>
                      </a:cubicBezTo>
                      <a:cubicBezTo>
                        <a:pt x="4771" y="3499"/>
                        <a:pt x="5105" y="2117"/>
                        <a:pt x="4451" y="1070"/>
                      </a:cubicBezTo>
                      <a:cubicBezTo>
                        <a:pt x="4033" y="377"/>
                        <a:pt x="3299" y="0"/>
                        <a:pt x="2548" y="0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2"/>
                <p:cNvSpPr/>
                <p:nvPr/>
              </p:nvSpPr>
              <p:spPr>
                <a:xfrm>
                  <a:off x="5829607" y="1345872"/>
                  <a:ext cx="83425" cy="17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2491" extrusionOk="0">
                      <a:moveTo>
                        <a:pt x="736" y="0"/>
                      </a:moveTo>
                      <a:cubicBezTo>
                        <a:pt x="494" y="0"/>
                        <a:pt x="276" y="195"/>
                        <a:pt x="263" y="454"/>
                      </a:cubicBezTo>
                      <a:lnTo>
                        <a:pt x="263" y="527"/>
                      </a:lnTo>
                      <a:lnTo>
                        <a:pt x="263" y="745"/>
                      </a:lnTo>
                      <a:lnTo>
                        <a:pt x="1" y="745"/>
                      </a:lnTo>
                      <a:lnTo>
                        <a:pt x="1" y="1239"/>
                      </a:lnTo>
                      <a:lnTo>
                        <a:pt x="263" y="1239"/>
                      </a:lnTo>
                      <a:lnTo>
                        <a:pt x="263" y="2490"/>
                      </a:lnTo>
                      <a:lnTo>
                        <a:pt x="757" y="2490"/>
                      </a:lnTo>
                      <a:lnTo>
                        <a:pt x="757" y="1239"/>
                      </a:lnTo>
                      <a:lnTo>
                        <a:pt x="1135" y="1239"/>
                      </a:lnTo>
                      <a:lnTo>
                        <a:pt x="1193" y="745"/>
                      </a:lnTo>
                      <a:lnTo>
                        <a:pt x="786" y="745"/>
                      </a:lnTo>
                      <a:lnTo>
                        <a:pt x="786" y="541"/>
                      </a:lnTo>
                      <a:cubicBezTo>
                        <a:pt x="786" y="483"/>
                        <a:pt x="830" y="439"/>
                        <a:pt x="888" y="439"/>
                      </a:cubicBezTo>
                      <a:lnTo>
                        <a:pt x="1164" y="439"/>
                      </a:lnTo>
                      <a:lnTo>
                        <a:pt x="1164" y="3"/>
                      </a:lnTo>
                      <a:lnTo>
                        <a:pt x="786" y="3"/>
                      </a:lnTo>
                      <a:cubicBezTo>
                        <a:pt x="769" y="1"/>
                        <a:pt x="753" y="0"/>
                        <a:pt x="7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2"/>
                <p:cNvSpPr/>
                <p:nvPr/>
              </p:nvSpPr>
              <p:spPr>
                <a:xfrm>
                  <a:off x="5056293" y="1805334"/>
                  <a:ext cx="313087" cy="313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1" h="4481" extrusionOk="0">
                      <a:moveTo>
                        <a:pt x="2241" y="1"/>
                      </a:moveTo>
                      <a:cubicBezTo>
                        <a:pt x="1004" y="1"/>
                        <a:pt x="1" y="1004"/>
                        <a:pt x="1" y="2241"/>
                      </a:cubicBezTo>
                      <a:cubicBezTo>
                        <a:pt x="1" y="3477"/>
                        <a:pt x="1004" y="4480"/>
                        <a:pt x="2241" y="4480"/>
                      </a:cubicBezTo>
                      <a:cubicBezTo>
                        <a:pt x="3477" y="4480"/>
                        <a:pt x="4480" y="3477"/>
                        <a:pt x="4480" y="2241"/>
                      </a:cubicBezTo>
                      <a:cubicBezTo>
                        <a:pt x="4480" y="1004"/>
                        <a:pt x="3477" y="1"/>
                        <a:pt x="2241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2"/>
                <p:cNvSpPr/>
                <p:nvPr/>
              </p:nvSpPr>
              <p:spPr>
                <a:xfrm>
                  <a:off x="5141674" y="1887640"/>
                  <a:ext cx="148404" cy="149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" h="2139" extrusionOk="0">
                      <a:moveTo>
                        <a:pt x="1062" y="198"/>
                      </a:moveTo>
                      <a:cubicBezTo>
                        <a:pt x="1096" y="198"/>
                        <a:pt x="1130" y="200"/>
                        <a:pt x="1164" y="205"/>
                      </a:cubicBezTo>
                      <a:cubicBezTo>
                        <a:pt x="1571" y="248"/>
                        <a:pt x="1877" y="568"/>
                        <a:pt x="1906" y="975"/>
                      </a:cubicBezTo>
                      <a:lnTo>
                        <a:pt x="1906" y="1048"/>
                      </a:lnTo>
                      <a:cubicBezTo>
                        <a:pt x="1906" y="1514"/>
                        <a:pt x="1528" y="1877"/>
                        <a:pt x="1048" y="1877"/>
                      </a:cubicBezTo>
                      <a:cubicBezTo>
                        <a:pt x="931" y="1877"/>
                        <a:pt x="815" y="1863"/>
                        <a:pt x="684" y="1804"/>
                      </a:cubicBezTo>
                      <a:cubicBezTo>
                        <a:pt x="655" y="1790"/>
                        <a:pt x="597" y="1746"/>
                        <a:pt x="582" y="1746"/>
                      </a:cubicBezTo>
                      <a:lnTo>
                        <a:pt x="568" y="1746"/>
                      </a:lnTo>
                      <a:lnTo>
                        <a:pt x="277" y="1848"/>
                      </a:lnTo>
                      <a:lnTo>
                        <a:pt x="262" y="1848"/>
                      </a:lnTo>
                      <a:lnTo>
                        <a:pt x="350" y="1572"/>
                      </a:lnTo>
                      <a:lnTo>
                        <a:pt x="350" y="1557"/>
                      </a:lnTo>
                      <a:lnTo>
                        <a:pt x="379" y="1499"/>
                      </a:lnTo>
                      <a:cubicBezTo>
                        <a:pt x="291" y="1354"/>
                        <a:pt x="233" y="1208"/>
                        <a:pt x="233" y="1019"/>
                      </a:cubicBezTo>
                      <a:lnTo>
                        <a:pt x="233" y="946"/>
                      </a:lnTo>
                      <a:cubicBezTo>
                        <a:pt x="287" y="516"/>
                        <a:pt x="651" y="198"/>
                        <a:pt x="1062" y="198"/>
                      </a:cubicBezTo>
                      <a:close/>
                      <a:moveTo>
                        <a:pt x="1061" y="1"/>
                      </a:moveTo>
                      <a:cubicBezTo>
                        <a:pt x="1051" y="1"/>
                        <a:pt x="1042" y="1"/>
                        <a:pt x="1033" y="1"/>
                      </a:cubicBezTo>
                      <a:cubicBezTo>
                        <a:pt x="495" y="30"/>
                        <a:pt x="73" y="466"/>
                        <a:pt x="44" y="990"/>
                      </a:cubicBezTo>
                      <a:lnTo>
                        <a:pt x="44" y="1019"/>
                      </a:lnTo>
                      <a:cubicBezTo>
                        <a:pt x="44" y="1208"/>
                        <a:pt x="88" y="1383"/>
                        <a:pt x="190" y="1557"/>
                      </a:cubicBezTo>
                      <a:lnTo>
                        <a:pt x="190" y="1572"/>
                      </a:lnTo>
                      <a:lnTo>
                        <a:pt x="0" y="2110"/>
                      </a:lnTo>
                      <a:lnTo>
                        <a:pt x="0" y="2139"/>
                      </a:lnTo>
                      <a:lnTo>
                        <a:pt x="568" y="1950"/>
                      </a:lnTo>
                      <a:lnTo>
                        <a:pt x="582" y="1950"/>
                      </a:lnTo>
                      <a:cubicBezTo>
                        <a:pt x="737" y="2034"/>
                        <a:pt x="905" y="2074"/>
                        <a:pt x="1070" y="2074"/>
                      </a:cubicBezTo>
                      <a:cubicBezTo>
                        <a:pt x="1446" y="2074"/>
                        <a:pt x="1811" y="1867"/>
                        <a:pt x="1993" y="1514"/>
                      </a:cubicBezTo>
                      <a:cubicBezTo>
                        <a:pt x="2066" y="1368"/>
                        <a:pt x="2124" y="1208"/>
                        <a:pt x="2124" y="1048"/>
                      </a:cubicBezTo>
                      <a:cubicBezTo>
                        <a:pt x="2109" y="1019"/>
                        <a:pt x="2109" y="1005"/>
                        <a:pt x="2109" y="1005"/>
                      </a:cubicBezTo>
                      <a:cubicBezTo>
                        <a:pt x="2095" y="432"/>
                        <a:pt x="1616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2"/>
                <p:cNvSpPr/>
                <p:nvPr/>
              </p:nvSpPr>
              <p:spPr>
                <a:xfrm>
                  <a:off x="5181289" y="1926278"/>
                  <a:ext cx="71198" cy="6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961" extrusionOk="0">
                      <a:moveTo>
                        <a:pt x="219" y="1"/>
                      </a:moveTo>
                      <a:cubicBezTo>
                        <a:pt x="190" y="1"/>
                        <a:pt x="117" y="1"/>
                        <a:pt x="88" y="30"/>
                      </a:cubicBezTo>
                      <a:cubicBezTo>
                        <a:pt x="30" y="88"/>
                        <a:pt x="1" y="161"/>
                        <a:pt x="1" y="233"/>
                      </a:cubicBezTo>
                      <a:cubicBezTo>
                        <a:pt x="1" y="277"/>
                        <a:pt x="1" y="292"/>
                        <a:pt x="15" y="321"/>
                      </a:cubicBezTo>
                      <a:cubicBezTo>
                        <a:pt x="30" y="379"/>
                        <a:pt x="73" y="452"/>
                        <a:pt x="102" y="510"/>
                      </a:cubicBezTo>
                      <a:cubicBezTo>
                        <a:pt x="102" y="510"/>
                        <a:pt x="175" y="597"/>
                        <a:pt x="190" y="641"/>
                      </a:cubicBezTo>
                      <a:cubicBezTo>
                        <a:pt x="292" y="742"/>
                        <a:pt x="393" y="830"/>
                        <a:pt x="524" y="888"/>
                      </a:cubicBezTo>
                      <a:cubicBezTo>
                        <a:pt x="597" y="931"/>
                        <a:pt x="684" y="946"/>
                        <a:pt x="772" y="961"/>
                      </a:cubicBezTo>
                      <a:lnTo>
                        <a:pt x="830" y="961"/>
                      </a:lnTo>
                      <a:cubicBezTo>
                        <a:pt x="902" y="946"/>
                        <a:pt x="975" y="902"/>
                        <a:pt x="1019" y="830"/>
                      </a:cubicBezTo>
                      <a:cubicBezTo>
                        <a:pt x="1019" y="801"/>
                        <a:pt x="1019" y="742"/>
                        <a:pt x="1004" y="713"/>
                      </a:cubicBezTo>
                      <a:cubicBezTo>
                        <a:pt x="975" y="684"/>
                        <a:pt x="961" y="684"/>
                        <a:pt x="946" y="670"/>
                      </a:cubicBezTo>
                      <a:cubicBezTo>
                        <a:pt x="932" y="670"/>
                        <a:pt x="801" y="597"/>
                        <a:pt x="786" y="597"/>
                      </a:cubicBezTo>
                      <a:cubicBezTo>
                        <a:pt x="772" y="597"/>
                        <a:pt x="761" y="593"/>
                        <a:pt x="750" y="593"/>
                      </a:cubicBezTo>
                      <a:cubicBezTo>
                        <a:pt x="739" y="593"/>
                        <a:pt x="728" y="597"/>
                        <a:pt x="713" y="612"/>
                      </a:cubicBezTo>
                      <a:cubicBezTo>
                        <a:pt x="670" y="655"/>
                        <a:pt x="626" y="684"/>
                        <a:pt x="626" y="713"/>
                      </a:cubicBezTo>
                      <a:cubicBezTo>
                        <a:pt x="619" y="721"/>
                        <a:pt x="615" y="724"/>
                        <a:pt x="612" y="724"/>
                      </a:cubicBezTo>
                      <a:cubicBezTo>
                        <a:pt x="608" y="724"/>
                        <a:pt x="604" y="721"/>
                        <a:pt x="597" y="713"/>
                      </a:cubicBezTo>
                      <a:cubicBezTo>
                        <a:pt x="524" y="670"/>
                        <a:pt x="452" y="641"/>
                        <a:pt x="393" y="582"/>
                      </a:cubicBezTo>
                      <a:cubicBezTo>
                        <a:pt x="350" y="524"/>
                        <a:pt x="292" y="466"/>
                        <a:pt x="248" y="422"/>
                      </a:cubicBezTo>
                      <a:cubicBezTo>
                        <a:pt x="233" y="393"/>
                        <a:pt x="248" y="393"/>
                        <a:pt x="262" y="379"/>
                      </a:cubicBezTo>
                      <a:cubicBezTo>
                        <a:pt x="292" y="364"/>
                        <a:pt x="306" y="321"/>
                        <a:pt x="321" y="321"/>
                      </a:cubicBezTo>
                      <a:cubicBezTo>
                        <a:pt x="335" y="321"/>
                        <a:pt x="335" y="292"/>
                        <a:pt x="335" y="292"/>
                      </a:cubicBezTo>
                      <a:lnTo>
                        <a:pt x="335" y="233"/>
                      </a:lnTo>
                      <a:cubicBezTo>
                        <a:pt x="335" y="233"/>
                        <a:pt x="262" y="73"/>
                        <a:pt x="262" y="59"/>
                      </a:cubicBezTo>
                      <a:cubicBezTo>
                        <a:pt x="248" y="1"/>
                        <a:pt x="233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2"/>
                <p:cNvSpPr/>
                <p:nvPr/>
              </p:nvSpPr>
              <p:spPr>
                <a:xfrm>
                  <a:off x="5612174" y="1679918"/>
                  <a:ext cx="255095" cy="223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" h="3200" extrusionOk="0">
                      <a:moveTo>
                        <a:pt x="1829" y="0"/>
                      </a:moveTo>
                      <a:cubicBezTo>
                        <a:pt x="1294" y="0"/>
                        <a:pt x="769" y="271"/>
                        <a:pt x="466" y="763"/>
                      </a:cubicBezTo>
                      <a:cubicBezTo>
                        <a:pt x="0" y="1520"/>
                        <a:pt x="248" y="2509"/>
                        <a:pt x="989" y="2959"/>
                      </a:cubicBezTo>
                      <a:cubicBezTo>
                        <a:pt x="1253" y="3122"/>
                        <a:pt x="1545" y="3199"/>
                        <a:pt x="1833" y="3199"/>
                      </a:cubicBezTo>
                      <a:cubicBezTo>
                        <a:pt x="2371" y="3199"/>
                        <a:pt x="2897" y="2929"/>
                        <a:pt x="3200" y="2436"/>
                      </a:cubicBezTo>
                      <a:cubicBezTo>
                        <a:pt x="3651" y="1680"/>
                        <a:pt x="3418" y="691"/>
                        <a:pt x="2662" y="240"/>
                      </a:cubicBezTo>
                      <a:cubicBezTo>
                        <a:pt x="2403" y="78"/>
                        <a:pt x="2115" y="0"/>
                        <a:pt x="1829" y="0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22"/>
                <p:cNvSpPr/>
                <p:nvPr/>
              </p:nvSpPr>
              <p:spPr>
                <a:xfrm>
                  <a:off x="5714812" y="1746014"/>
                  <a:ext cx="71198" cy="10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1476" extrusionOk="0">
                      <a:moveTo>
                        <a:pt x="56" y="1"/>
                      </a:moveTo>
                      <a:cubicBezTo>
                        <a:pt x="40" y="1"/>
                        <a:pt x="23" y="11"/>
                        <a:pt x="15" y="35"/>
                      </a:cubicBezTo>
                      <a:cubicBezTo>
                        <a:pt x="15" y="50"/>
                        <a:pt x="0" y="50"/>
                        <a:pt x="0" y="65"/>
                      </a:cubicBezTo>
                      <a:lnTo>
                        <a:pt x="0" y="1417"/>
                      </a:lnTo>
                      <a:cubicBezTo>
                        <a:pt x="0" y="1446"/>
                        <a:pt x="15" y="1475"/>
                        <a:pt x="58" y="1475"/>
                      </a:cubicBezTo>
                      <a:cubicBezTo>
                        <a:pt x="73" y="1475"/>
                        <a:pt x="73" y="1475"/>
                        <a:pt x="88" y="1446"/>
                      </a:cubicBezTo>
                      <a:lnTo>
                        <a:pt x="1004" y="777"/>
                      </a:lnTo>
                      <a:cubicBezTo>
                        <a:pt x="1018" y="763"/>
                        <a:pt x="1018" y="719"/>
                        <a:pt x="1004" y="690"/>
                      </a:cubicBezTo>
                      <a:lnTo>
                        <a:pt x="88" y="21"/>
                      </a:lnTo>
                      <a:cubicBezTo>
                        <a:pt x="81" y="8"/>
                        <a:pt x="69" y="1"/>
                        <a:pt x="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22"/>
                <p:cNvSpPr/>
                <p:nvPr/>
              </p:nvSpPr>
              <p:spPr>
                <a:xfrm>
                  <a:off x="4575662" y="2050296"/>
                  <a:ext cx="294782" cy="29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4218" extrusionOk="0">
                      <a:moveTo>
                        <a:pt x="2109" y="0"/>
                      </a:moveTo>
                      <a:cubicBezTo>
                        <a:pt x="931" y="0"/>
                        <a:pt x="0" y="945"/>
                        <a:pt x="0" y="2109"/>
                      </a:cubicBezTo>
                      <a:cubicBezTo>
                        <a:pt x="0" y="3272"/>
                        <a:pt x="931" y="4218"/>
                        <a:pt x="2109" y="4218"/>
                      </a:cubicBezTo>
                      <a:cubicBezTo>
                        <a:pt x="3273" y="4218"/>
                        <a:pt x="4218" y="3272"/>
                        <a:pt x="4218" y="2109"/>
                      </a:cubicBezTo>
                      <a:cubicBezTo>
                        <a:pt x="4218" y="945"/>
                        <a:pt x="3273" y="0"/>
                        <a:pt x="2109" y="0"/>
                      </a:cubicBezTo>
                      <a:close/>
                    </a:path>
                  </a:pathLst>
                </a:custGeom>
                <a:solidFill>
                  <a:srgbClr val="0EB1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2"/>
                <p:cNvSpPr/>
                <p:nvPr/>
              </p:nvSpPr>
              <p:spPr>
                <a:xfrm>
                  <a:off x="4646789" y="2111222"/>
                  <a:ext cx="144351" cy="153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2197" extrusionOk="0">
                      <a:moveTo>
                        <a:pt x="1005" y="0"/>
                      </a:moveTo>
                      <a:cubicBezTo>
                        <a:pt x="699" y="0"/>
                        <a:pt x="466" y="228"/>
                        <a:pt x="466" y="524"/>
                      </a:cubicBezTo>
                      <a:lnTo>
                        <a:pt x="466" y="597"/>
                      </a:lnTo>
                      <a:cubicBezTo>
                        <a:pt x="466" y="844"/>
                        <a:pt x="611" y="1033"/>
                        <a:pt x="830" y="1135"/>
                      </a:cubicBezTo>
                      <a:cubicBezTo>
                        <a:pt x="1" y="1295"/>
                        <a:pt x="59" y="2197"/>
                        <a:pt x="59" y="2197"/>
                      </a:cubicBezTo>
                      <a:lnTo>
                        <a:pt x="2051" y="2124"/>
                      </a:lnTo>
                      <a:cubicBezTo>
                        <a:pt x="2066" y="2110"/>
                        <a:pt x="2066" y="1208"/>
                        <a:pt x="1222" y="1121"/>
                      </a:cubicBezTo>
                      <a:cubicBezTo>
                        <a:pt x="1455" y="1004"/>
                        <a:pt x="1571" y="786"/>
                        <a:pt x="1557" y="568"/>
                      </a:cubicBezTo>
                      <a:cubicBezTo>
                        <a:pt x="1571" y="262"/>
                        <a:pt x="1339" y="1"/>
                        <a:pt x="1033" y="1"/>
                      </a:cubicBezTo>
                      <a:cubicBezTo>
                        <a:pt x="1024" y="0"/>
                        <a:pt x="1014" y="0"/>
                        <a:pt x="10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2"/>
                <p:cNvSpPr/>
                <p:nvPr/>
              </p:nvSpPr>
              <p:spPr>
                <a:xfrm>
                  <a:off x="6070447" y="1537035"/>
                  <a:ext cx="354730" cy="330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7" h="4729" extrusionOk="0">
                      <a:moveTo>
                        <a:pt x="2549" y="1"/>
                      </a:moveTo>
                      <a:cubicBezTo>
                        <a:pt x="1404" y="1"/>
                        <a:pt x="401" y="824"/>
                        <a:pt x="204" y="1979"/>
                      </a:cubicBezTo>
                      <a:cubicBezTo>
                        <a:pt x="1" y="3274"/>
                        <a:pt x="873" y="4481"/>
                        <a:pt x="2168" y="4699"/>
                      </a:cubicBezTo>
                      <a:cubicBezTo>
                        <a:pt x="2293" y="4719"/>
                        <a:pt x="2417" y="4728"/>
                        <a:pt x="2539" y="4728"/>
                      </a:cubicBezTo>
                      <a:cubicBezTo>
                        <a:pt x="3676" y="4728"/>
                        <a:pt x="4689" y="3904"/>
                        <a:pt x="4873" y="2736"/>
                      </a:cubicBezTo>
                      <a:cubicBezTo>
                        <a:pt x="5077" y="1456"/>
                        <a:pt x="4204" y="234"/>
                        <a:pt x="2924" y="30"/>
                      </a:cubicBezTo>
                      <a:cubicBezTo>
                        <a:pt x="2798" y="11"/>
                        <a:pt x="2672" y="1"/>
                        <a:pt x="254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2"/>
                <p:cNvSpPr/>
                <p:nvPr/>
              </p:nvSpPr>
              <p:spPr>
                <a:xfrm>
                  <a:off x="6171059" y="1636948"/>
                  <a:ext cx="155531" cy="1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1883" extrusionOk="0">
                      <a:moveTo>
                        <a:pt x="1799" y="0"/>
                      </a:moveTo>
                      <a:cubicBezTo>
                        <a:pt x="1782" y="0"/>
                        <a:pt x="1768" y="4"/>
                        <a:pt x="1760" y="11"/>
                      </a:cubicBezTo>
                      <a:lnTo>
                        <a:pt x="771" y="1000"/>
                      </a:lnTo>
                      <a:cubicBezTo>
                        <a:pt x="757" y="1007"/>
                        <a:pt x="739" y="1011"/>
                        <a:pt x="722" y="1011"/>
                      </a:cubicBezTo>
                      <a:cubicBezTo>
                        <a:pt x="706" y="1011"/>
                        <a:pt x="691" y="1007"/>
                        <a:pt x="684" y="1000"/>
                      </a:cubicBezTo>
                      <a:lnTo>
                        <a:pt x="451" y="753"/>
                      </a:lnTo>
                      <a:cubicBezTo>
                        <a:pt x="444" y="746"/>
                        <a:pt x="426" y="742"/>
                        <a:pt x="408" y="742"/>
                      </a:cubicBezTo>
                      <a:cubicBezTo>
                        <a:pt x="390" y="742"/>
                        <a:pt x="371" y="746"/>
                        <a:pt x="364" y="753"/>
                      </a:cubicBezTo>
                      <a:lnTo>
                        <a:pt x="15" y="1102"/>
                      </a:lnTo>
                      <a:cubicBezTo>
                        <a:pt x="1" y="1146"/>
                        <a:pt x="1" y="1175"/>
                        <a:pt x="15" y="1189"/>
                      </a:cubicBezTo>
                      <a:lnTo>
                        <a:pt x="670" y="1873"/>
                      </a:lnTo>
                      <a:cubicBezTo>
                        <a:pt x="676" y="1879"/>
                        <a:pt x="689" y="1882"/>
                        <a:pt x="705" y="1882"/>
                      </a:cubicBezTo>
                      <a:cubicBezTo>
                        <a:pt x="727" y="1882"/>
                        <a:pt x="754" y="1875"/>
                        <a:pt x="771" y="1858"/>
                      </a:cubicBezTo>
                      <a:lnTo>
                        <a:pt x="2197" y="447"/>
                      </a:lnTo>
                      <a:cubicBezTo>
                        <a:pt x="2226" y="404"/>
                        <a:pt x="2211" y="375"/>
                        <a:pt x="2197" y="360"/>
                      </a:cubicBezTo>
                      <a:lnTo>
                        <a:pt x="1848" y="11"/>
                      </a:lnTo>
                      <a:cubicBezTo>
                        <a:pt x="1833" y="4"/>
                        <a:pt x="1815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2"/>
                <p:cNvSpPr/>
                <p:nvPr/>
              </p:nvSpPr>
              <p:spPr>
                <a:xfrm>
                  <a:off x="3486398" y="1681385"/>
                  <a:ext cx="164614" cy="126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1811" extrusionOk="0">
                      <a:moveTo>
                        <a:pt x="130" y="1"/>
                      </a:moveTo>
                      <a:lnTo>
                        <a:pt x="130" y="1"/>
                      </a:lnTo>
                      <a:cubicBezTo>
                        <a:pt x="130" y="1"/>
                        <a:pt x="1" y="1810"/>
                        <a:pt x="1802" y="1810"/>
                      </a:cubicBezTo>
                      <a:cubicBezTo>
                        <a:pt x="1911" y="1810"/>
                        <a:pt x="2028" y="1804"/>
                        <a:pt x="2152" y="1789"/>
                      </a:cubicBezTo>
                      <a:cubicBezTo>
                        <a:pt x="2152" y="1789"/>
                        <a:pt x="2355" y="30"/>
                        <a:pt x="130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2"/>
                <p:cNvSpPr/>
                <p:nvPr/>
              </p:nvSpPr>
              <p:spPr>
                <a:xfrm>
                  <a:off x="6256649" y="1997405"/>
                  <a:ext cx="203112" cy="159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7" h="2277" extrusionOk="0">
                      <a:moveTo>
                        <a:pt x="157" y="1"/>
                      </a:moveTo>
                      <a:cubicBezTo>
                        <a:pt x="157" y="1"/>
                        <a:pt x="0" y="2276"/>
                        <a:pt x="2266" y="2276"/>
                      </a:cubicBezTo>
                      <a:cubicBezTo>
                        <a:pt x="2389" y="2276"/>
                        <a:pt x="2520" y="2269"/>
                        <a:pt x="2659" y="2255"/>
                      </a:cubicBezTo>
                      <a:cubicBezTo>
                        <a:pt x="2659" y="2241"/>
                        <a:pt x="2906" y="30"/>
                        <a:pt x="157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2"/>
                <p:cNvSpPr/>
                <p:nvPr/>
              </p:nvSpPr>
              <p:spPr>
                <a:xfrm>
                  <a:off x="6100980" y="1088962"/>
                  <a:ext cx="311970" cy="313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" h="4480" extrusionOk="0">
                      <a:moveTo>
                        <a:pt x="2225" y="0"/>
                      </a:moveTo>
                      <a:cubicBezTo>
                        <a:pt x="1004" y="0"/>
                        <a:pt x="0" y="1004"/>
                        <a:pt x="0" y="2240"/>
                      </a:cubicBezTo>
                      <a:cubicBezTo>
                        <a:pt x="0" y="3476"/>
                        <a:pt x="1004" y="4480"/>
                        <a:pt x="2225" y="4480"/>
                      </a:cubicBezTo>
                      <a:cubicBezTo>
                        <a:pt x="3461" y="4480"/>
                        <a:pt x="4465" y="3476"/>
                        <a:pt x="4465" y="2240"/>
                      </a:cubicBezTo>
                      <a:cubicBezTo>
                        <a:pt x="4465" y="1004"/>
                        <a:pt x="3461" y="0"/>
                        <a:pt x="2225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2"/>
                <p:cNvSpPr/>
                <p:nvPr/>
              </p:nvSpPr>
              <p:spPr>
                <a:xfrm>
                  <a:off x="6208649" y="1195653"/>
                  <a:ext cx="95582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1354" extrusionOk="0">
                      <a:moveTo>
                        <a:pt x="670" y="160"/>
                      </a:moveTo>
                      <a:cubicBezTo>
                        <a:pt x="961" y="160"/>
                        <a:pt x="1179" y="408"/>
                        <a:pt x="1179" y="670"/>
                      </a:cubicBezTo>
                      <a:cubicBezTo>
                        <a:pt x="1179" y="960"/>
                        <a:pt x="946" y="1179"/>
                        <a:pt x="670" y="1179"/>
                      </a:cubicBezTo>
                      <a:cubicBezTo>
                        <a:pt x="408" y="1179"/>
                        <a:pt x="161" y="960"/>
                        <a:pt x="161" y="670"/>
                      </a:cubicBezTo>
                      <a:cubicBezTo>
                        <a:pt x="161" y="379"/>
                        <a:pt x="408" y="160"/>
                        <a:pt x="670" y="160"/>
                      </a:cubicBezTo>
                      <a:close/>
                      <a:moveTo>
                        <a:pt x="684" y="1"/>
                      </a:moveTo>
                      <a:cubicBezTo>
                        <a:pt x="306" y="1"/>
                        <a:pt x="15" y="306"/>
                        <a:pt x="15" y="670"/>
                      </a:cubicBezTo>
                      <a:cubicBezTo>
                        <a:pt x="1" y="1062"/>
                        <a:pt x="306" y="1353"/>
                        <a:pt x="684" y="1353"/>
                      </a:cubicBezTo>
                      <a:cubicBezTo>
                        <a:pt x="1077" y="1353"/>
                        <a:pt x="1368" y="1033"/>
                        <a:pt x="1368" y="670"/>
                      </a:cubicBezTo>
                      <a:cubicBezTo>
                        <a:pt x="1368" y="291"/>
                        <a:pt x="1048" y="1"/>
                        <a:pt x="6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2"/>
                <p:cNvSpPr/>
                <p:nvPr/>
              </p:nvSpPr>
              <p:spPr>
                <a:xfrm>
                  <a:off x="6178186" y="1165190"/>
                  <a:ext cx="157557" cy="156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" h="2240" extrusionOk="0">
                      <a:moveTo>
                        <a:pt x="1804" y="160"/>
                      </a:moveTo>
                      <a:cubicBezTo>
                        <a:pt x="1964" y="160"/>
                        <a:pt x="2095" y="291"/>
                        <a:pt x="2095" y="451"/>
                      </a:cubicBezTo>
                      <a:lnTo>
                        <a:pt x="2095" y="1789"/>
                      </a:lnTo>
                      <a:cubicBezTo>
                        <a:pt x="2095" y="1949"/>
                        <a:pt x="1964" y="2080"/>
                        <a:pt x="1804" y="2080"/>
                      </a:cubicBezTo>
                      <a:lnTo>
                        <a:pt x="451" y="2080"/>
                      </a:lnTo>
                      <a:cubicBezTo>
                        <a:pt x="291" y="2080"/>
                        <a:pt x="160" y="1949"/>
                        <a:pt x="160" y="1789"/>
                      </a:cubicBezTo>
                      <a:lnTo>
                        <a:pt x="160" y="451"/>
                      </a:lnTo>
                      <a:cubicBezTo>
                        <a:pt x="160" y="291"/>
                        <a:pt x="291" y="160"/>
                        <a:pt x="451" y="160"/>
                      </a:cubicBezTo>
                      <a:close/>
                      <a:moveTo>
                        <a:pt x="451" y="0"/>
                      </a:moveTo>
                      <a:cubicBezTo>
                        <a:pt x="204" y="0"/>
                        <a:pt x="0" y="204"/>
                        <a:pt x="0" y="451"/>
                      </a:cubicBezTo>
                      <a:lnTo>
                        <a:pt x="0" y="1789"/>
                      </a:lnTo>
                      <a:cubicBezTo>
                        <a:pt x="0" y="2036"/>
                        <a:pt x="204" y="2240"/>
                        <a:pt x="451" y="2240"/>
                      </a:cubicBezTo>
                      <a:lnTo>
                        <a:pt x="1804" y="2240"/>
                      </a:lnTo>
                      <a:cubicBezTo>
                        <a:pt x="2051" y="2240"/>
                        <a:pt x="2255" y="2036"/>
                        <a:pt x="2255" y="1789"/>
                      </a:cubicBezTo>
                      <a:lnTo>
                        <a:pt x="2255" y="451"/>
                      </a:lnTo>
                      <a:cubicBezTo>
                        <a:pt x="2255" y="204"/>
                        <a:pt x="2051" y="0"/>
                        <a:pt x="18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2"/>
                <p:cNvSpPr/>
                <p:nvPr/>
              </p:nvSpPr>
              <p:spPr>
                <a:xfrm>
                  <a:off x="5867197" y="1959815"/>
                  <a:ext cx="388268" cy="389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7" h="5571" extrusionOk="0">
                      <a:moveTo>
                        <a:pt x="2779" y="1"/>
                      </a:moveTo>
                      <a:cubicBezTo>
                        <a:pt x="1237" y="1"/>
                        <a:pt x="1" y="1251"/>
                        <a:pt x="1" y="2793"/>
                      </a:cubicBezTo>
                      <a:cubicBezTo>
                        <a:pt x="1" y="4320"/>
                        <a:pt x="1237" y="5571"/>
                        <a:pt x="2779" y="5571"/>
                      </a:cubicBezTo>
                      <a:cubicBezTo>
                        <a:pt x="4320" y="5571"/>
                        <a:pt x="5557" y="4320"/>
                        <a:pt x="5557" y="2793"/>
                      </a:cubicBezTo>
                      <a:cubicBezTo>
                        <a:pt x="5557" y="1251"/>
                        <a:pt x="4320" y="1"/>
                        <a:pt x="277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2"/>
                <p:cNvSpPr/>
                <p:nvPr/>
              </p:nvSpPr>
              <p:spPr>
                <a:xfrm>
                  <a:off x="5962778" y="2039047"/>
                  <a:ext cx="190046" cy="20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2925" extrusionOk="0">
                      <a:moveTo>
                        <a:pt x="1326" y="1"/>
                      </a:moveTo>
                      <a:cubicBezTo>
                        <a:pt x="945" y="1"/>
                        <a:pt x="625" y="301"/>
                        <a:pt x="611" y="699"/>
                      </a:cubicBezTo>
                      <a:lnTo>
                        <a:pt x="611" y="801"/>
                      </a:lnTo>
                      <a:cubicBezTo>
                        <a:pt x="611" y="1106"/>
                        <a:pt x="814" y="1383"/>
                        <a:pt x="1105" y="1514"/>
                      </a:cubicBezTo>
                      <a:cubicBezTo>
                        <a:pt x="0" y="1732"/>
                        <a:pt x="102" y="2924"/>
                        <a:pt x="102" y="2924"/>
                      </a:cubicBezTo>
                      <a:lnTo>
                        <a:pt x="2720" y="2837"/>
                      </a:lnTo>
                      <a:cubicBezTo>
                        <a:pt x="2705" y="2823"/>
                        <a:pt x="2705" y="1601"/>
                        <a:pt x="1614" y="1470"/>
                      </a:cubicBezTo>
                      <a:cubicBezTo>
                        <a:pt x="1891" y="1354"/>
                        <a:pt x="2065" y="1063"/>
                        <a:pt x="2051" y="743"/>
                      </a:cubicBezTo>
                      <a:cubicBezTo>
                        <a:pt x="2065" y="350"/>
                        <a:pt x="1760" y="16"/>
                        <a:pt x="1353" y="1"/>
                      </a:cubicBezTo>
                      <a:cubicBezTo>
                        <a:pt x="1344" y="1"/>
                        <a:pt x="1335" y="1"/>
                        <a:pt x="13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2"/>
                <p:cNvSpPr/>
                <p:nvPr/>
              </p:nvSpPr>
              <p:spPr>
                <a:xfrm>
                  <a:off x="4148830" y="2257319"/>
                  <a:ext cx="365909" cy="33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4866" extrusionOk="0">
                      <a:moveTo>
                        <a:pt x="2612" y="1"/>
                      </a:moveTo>
                      <a:cubicBezTo>
                        <a:pt x="1432" y="1"/>
                        <a:pt x="401" y="850"/>
                        <a:pt x="205" y="2040"/>
                      </a:cubicBezTo>
                      <a:cubicBezTo>
                        <a:pt x="1" y="3364"/>
                        <a:pt x="903" y="4614"/>
                        <a:pt x="2226" y="4833"/>
                      </a:cubicBezTo>
                      <a:cubicBezTo>
                        <a:pt x="2359" y="4855"/>
                        <a:pt x="2492" y="4865"/>
                        <a:pt x="2622" y="4865"/>
                      </a:cubicBezTo>
                      <a:cubicBezTo>
                        <a:pt x="3791" y="4865"/>
                        <a:pt x="4822" y="4016"/>
                        <a:pt x="5019" y="2826"/>
                      </a:cubicBezTo>
                      <a:cubicBezTo>
                        <a:pt x="5237" y="1487"/>
                        <a:pt x="4335" y="237"/>
                        <a:pt x="3012" y="33"/>
                      </a:cubicBezTo>
                      <a:cubicBezTo>
                        <a:pt x="2877" y="11"/>
                        <a:pt x="2743" y="1"/>
                        <a:pt x="2612" y="1"/>
                      </a:cubicBez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2"/>
                <p:cNvSpPr/>
                <p:nvPr/>
              </p:nvSpPr>
              <p:spPr>
                <a:xfrm>
                  <a:off x="4245389" y="2355136"/>
                  <a:ext cx="179915" cy="147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2110" extrusionOk="0">
                      <a:moveTo>
                        <a:pt x="1746" y="0"/>
                      </a:moveTo>
                      <a:cubicBezTo>
                        <a:pt x="1455" y="0"/>
                        <a:pt x="1208" y="247"/>
                        <a:pt x="1208" y="538"/>
                      </a:cubicBezTo>
                      <a:cubicBezTo>
                        <a:pt x="1208" y="567"/>
                        <a:pt x="1208" y="611"/>
                        <a:pt x="1237" y="655"/>
                      </a:cubicBezTo>
                      <a:cubicBezTo>
                        <a:pt x="815" y="640"/>
                        <a:pt x="408" y="437"/>
                        <a:pt x="146" y="117"/>
                      </a:cubicBezTo>
                      <a:lnTo>
                        <a:pt x="146" y="117"/>
                      </a:lnTo>
                      <a:cubicBezTo>
                        <a:pt x="1" y="349"/>
                        <a:pt x="59" y="655"/>
                        <a:pt x="306" y="800"/>
                      </a:cubicBezTo>
                      <a:cubicBezTo>
                        <a:pt x="233" y="800"/>
                        <a:pt x="146" y="786"/>
                        <a:pt x="88" y="757"/>
                      </a:cubicBezTo>
                      <a:lnTo>
                        <a:pt x="88" y="757"/>
                      </a:lnTo>
                      <a:cubicBezTo>
                        <a:pt x="88" y="829"/>
                        <a:pt x="102" y="873"/>
                        <a:pt x="117" y="946"/>
                      </a:cubicBezTo>
                      <a:cubicBezTo>
                        <a:pt x="190" y="1120"/>
                        <a:pt x="335" y="1236"/>
                        <a:pt x="524" y="1280"/>
                      </a:cubicBezTo>
                      <a:cubicBezTo>
                        <a:pt x="466" y="1295"/>
                        <a:pt x="437" y="1295"/>
                        <a:pt x="379" y="1295"/>
                      </a:cubicBezTo>
                      <a:lnTo>
                        <a:pt x="292" y="1295"/>
                      </a:lnTo>
                      <a:cubicBezTo>
                        <a:pt x="364" y="1498"/>
                        <a:pt x="553" y="1644"/>
                        <a:pt x="771" y="1658"/>
                      </a:cubicBezTo>
                      <a:cubicBezTo>
                        <a:pt x="597" y="1804"/>
                        <a:pt x="364" y="1876"/>
                        <a:pt x="117" y="1876"/>
                      </a:cubicBezTo>
                      <a:lnTo>
                        <a:pt x="1" y="1876"/>
                      </a:lnTo>
                      <a:cubicBezTo>
                        <a:pt x="233" y="2022"/>
                        <a:pt x="524" y="2109"/>
                        <a:pt x="815" y="2109"/>
                      </a:cubicBezTo>
                      <a:cubicBezTo>
                        <a:pt x="1179" y="2109"/>
                        <a:pt x="1542" y="2007"/>
                        <a:pt x="1819" y="1746"/>
                      </a:cubicBezTo>
                      <a:cubicBezTo>
                        <a:pt x="2051" y="1527"/>
                        <a:pt x="2226" y="1266"/>
                        <a:pt x="2284" y="931"/>
                      </a:cubicBezTo>
                      <a:cubicBezTo>
                        <a:pt x="2299" y="829"/>
                        <a:pt x="2328" y="713"/>
                        <a:pt x="2328" y="626"/>
                      </a:cubicBezTo>
                      <a:lnTo>
                        <a:pt x="2328" y="553"/>
                      </a:lnTo>
                      <a:cubicBezTo>
                        <a:pt x="2415" y="480"/>
                        <a:pt x="2502" y="407"/>
                        <a:pt x="2575" y="291"/>
                      </a:cubicBezTo>
                      <a:cubicBezTo>
                        <a:pt x="2532" y="270"/>
                        <a:pt x="2521" y="256"/>
                        <a:pt x="2512" y="256"/>
                      </a:cubicBezTo>
                      <a:cubicBezTo>
                        <a:pt x="2509" y="256"/>
                        <a:pt x="2506" y="258"/>
                        <a:pt x="2502" y="262"/>
                      </a:cubicBezTo>
                      <a:cubicBezTo>
                        <a:pt x="2415" y="291"/>
                        <a:pt x="2328" y="306"/>
                        <a:pt x="2226" y="335"/>
                      </a:cubicBezTo>
                      <a:cubicBezTo>
                        <a:pt x="2342" y="277"/>
                        <a:pt x="2415" y="175"/>
                        <a:pt x="2444" y="58"/>
                      </a:cubicBezTo>
                      <a:lnTo>
                        <a:pt x="2444" y="44"/>
                      </a:lnTo>
                      <a:cubicBezTo>
                        <a:pt x="2357" y="87"/>
                        <a:pt x="2255" y="131"/>
                        <a:pt x="2124" y="175"/>
                      </a:cubicBezTo>
                      <a:cubicBezTo>
                        <a:pt x="2008" y="58"/>
                        <a:pt x="1891" y="0"/>
                        <a:pt x="17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2"/>
                <p:cNvSpPr/>
                <p:nvPr/>
              </p:nvSpPr>
              <p:spPr>
                <a:xfrm>
                  <a:off x="3262746" y="3390601"/>
                  <a:ext cx="551833" cy="940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13454" extrusionOk="0">
                      <a:moveTo>
                        <a:pt x="4407" y="1"/>
                      </a:moveTo>
                      <a:cubicBezTo>
                        <a:pt x="4407" y="1"/>
                        <a:pt x="5091" y="3680"/>
                        <a:pt x="4960" y="5687"/>
                      </a:cubicBezTo>
                      <a:cubicBezTo>
                        <a:pt x="4844" y="7709"/>
                        <a:pt x="3433" y="8509"/>
                        <a:pt x="2619" y="9352"/>
                      </a:cubicBezTo>
                      <a:cubicBezTo>
                        <a:pt x="1819" y="10152"/>
                        <a:pt x="1" y="11708"/>
                        <a:pt x="1" y="11708"/>
                      </a:cubicBezTo>
                      <a:lnTo>
                        <a:pt x="1644" y="13454"/>
                      </a:lnTo>
                      <a:cubicBezTo>
                        <a:pt x="1644" y="13454"/>
                        <a:pt x="6807" y="9731"/>
                        <a:pt x="7331" y="7331"/>
                      </a:cubicBezTo>
                      <a:cubicBezTo>
                        <a:pt x="7723" y="5484"/>
                        <a:pt x="7898" y="2211"/>
                        <a:pt x="7898" y="2211"/>
                      </a:cubicBezTo>
                      <a:lnTo>
                        <a:pt x="4407" y="1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2"/>
                <p:cNvSpPr/>
                <p:nvPr/>
              </p:nvSpPr>
              <p:spPr>
                <a:xfrm>
                  <a:off x="3532023" y="3197552"/>
                  <a:ext cx="701285" cy="123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7" h="17744" extrusionOk="0">
                      <a:moveTo>
                        <a:pt x="626" y="0"/>
                      </a:moveTo>
                      <a:cubicBezTo>
                        <a:pt x="568" y="0"/>
                        <a:pt x="1" y="1658"/>
                        <a:pt x="553" y="2764"/>
                      </a:cubicBezTo>
                      <a:cubicBezTo>
                        <a:pt x="597" y="2880"/>
                        <a:pt x="1019" y="3476"/>
                        <a:pt x="1019" y="3476"/>
                      </a:cubicBezTo>
                      <a:cubicBezTo>
                        <a:pt x="2517" y="5236"/>
                        <a:pt x="4480" y="8988"/>
                        <a:pt x="4669" y="9541"/>
                      </a:cubicBezTo>
                      <a:cubicBezTo>
                        <a:pt x="5251" y="11170"/>
                        <a:pt x="7607" y="17744"/>
                        <a:pt x="7607" y="17744"/>
                      </a:cubicBezTo>
                      <a:lnTo>
                        <a:pt x="10036" y="16711"/>
                      </a:lnTo>
                      <a:lnTo>
                        <a:pt x="7549" y="8581"/>
                      </a:lnTo>
                      <a:lnTo>
                        <a:pt x="4306" y="1367"/>
                      </a:lnTo>
                      <a:lnTo>
                        <a:pt x="626" y="0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2"/>
                <p:cNvSpPr/>
                <p:nvPr/>
              </p:nvSpPr>
              <p:spPr>
                <a:xfrm>
                  <a:off x="3828758" y="3659877"/>
                  <a:ext cx="132194" cy="7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095" extrusionOk="0">
                      <a:moveTo>
                        <a:pt x="1484" y="1"/>
                      </a:moveTo>
                      <a:lnTo>
                        <a:pt x="1" y="437"/>
                      </a:lnTo>
                      <a:cubicBezTo>
                        <a:pt x="1" y="437"/>
                        <a:pt x="135" y="1095"/>
                        <a:pt x="210" y="1095"/>
                      </a:cubicBezTo>
                      <a:cubicBezTo>
                        <a:pt x="213" y="1095"/>
                        <a:pt x="216" y="1094"/>
                        <a:pt x="219" y="1092"/>
                      </a:cubicBezTo>
                      <a:cubicBezTo>
                        <a:pt x="437" y="961"/>
                        <a:pt x="1891" y="437"/>
                        <a:pt x="1891" y="437"/>
                      </a:cubicBezTo>
                      <a:lnTo>
                        <a:pt x="1484" y="1"/>
                      </a:ln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2"/>
                <p:cNvSpPr/>
                <p:nvPr/>
              </p:nvSpPr>
              <p:spPr>
                <a:xfrm>
                  <a:off x="3859221" y="3695441"/>
                  <a:ext cx="118989" cy="10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545" extrusionOk="0">
                      <a:moveTo>
                        <a:pt x="1266" y="1"/>
                      </a:moveTo>
                      <a:lnTo>
                        <a:pt x="1" y="481"/>
                      </a:lnTo>
                      <a:cubicBezTo>
                        <a:pt x="1" y="481"/>
                        <a:pt x="250" y="1545"/>
                        <a:pt x="585" y="1545"/>
                      </a:cubicBezTo>
                      <a:cubicBezTo>
                        <a:pt x="594" y="1545"/>
                        <a:pt x="603" y="1544"/>
                        <a:pt x="612" y="1542"/>
                      </a:cubicBezTo>
                      <a:cubicBezTo>
                        <a:pt x="961" y="1499"/>
                        <a:pt x="1703" y="1106"/>
                        <a:pt x="1703" y="1106"/>
                      </a:cubicBezTo>
                      <a:lnTo>
                        <a:pt x="1266" y="1"/>
                      </a:ln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2"/>
                <p:cNvSpPr/>
                <p:nvPr/>
              </p:nvSpPr>
              <p:spPr>
                <a:xfrm>
                  <a:off x="3859221" y="3695441"/>
                  <a:ext cx="91530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583" extrusionOk="0">
                      <a:moveTo>
                        <a:pt x="1266" y="1"/>
                      </a:moveTo>
                      <a:lnTo>
                        <a:pt x="1" y="481"/>
                      </a:lnTo>
                      <a:lnTo>
                        <a:pt x="30" y="583"/>
                      </a:lnTo>
                      <a:lnTo>
                        <a:pt x="1310" y="73"/>
                      </a:lnTo>
                      <a:lnTo>
                        <a:pt x="1266" y="1"/>
                      </a:ln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2"/>
                <p:cNvSpPr/>
                <p:nvPr/>
              </p:nvSpPr>
              <p:spPr>
                <a:xfrm>
                  <a:off x="3696635" y="3293063"/>
                  <a:ext cx="10271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350" extrusionOk="0">
                      <a:moveTo>
                        <a:pt x="15" y="0"/>
                      </a:moveTo>
                      <a:cubicBezTo>
                        <a:pt x="1" y="0"/>
                        <a:pt x="1" y="88"/>
                        <a:pt x="30" y="175"/>
                      </a:cubicBezTo>
                      <a:cubicBezTo>
                        <a:pt x="74" y="277"/>
                        <a:pt x="103" y="349"/>
                        <a:pt x="117" y="349"/>
                      </a:cubicBezTo>
                      <a:cubicBezTo>
                        <a:pt x="146" y="349"/>
                        <a:pt x="146" y="248"/>
                        <a:pt x="103" y="160"/>
                      </a:cubicBezTo>
                      <a:cubicBezTo>
                        <a:pt x="74" y="73"/>
                        <a:pt x="30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2"/>
                <p:cNvSpPr/>
                <p:nvPr/>
              </p:nvSpPr>
              <p:spPr>
                <a:xfrm>
                  <a:off x="3712915" y="3339806"/>
                  <a:ext cx="11249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50" extrusionOk="0"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1" y="15"/>
                        <a:pt x="15" y="73"/>
                        <a:pt x="44" y="189"/>
                      </a:cubicBezTo>
                      <a:cubicBezTo>
                        <a:pt x="88" y="291"/>
                        <a:pt x="131" y="349"/>
                        <a:pt x="146" y="349"/>
                      </a:cubicBezTo>
                      <a:cubicBezTo>
                        <a:pt x="161" y="335"/>
                        <a:pt x="146" y="262"/>
                        <a:pt x="102" y="160"/>
                      </a:cubicBezTo>
                      <a:cubicBezTo>
                        <a:pt x="73" y="73"/>
                        <a:pt x="30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2"/>
                <p:cNvSpPr/>
                <p:nvPr/>
              </p:nvSpPr>
              <p:spPr>
                <a:xfrm>
                  <a:off x="3732199" y="3386548"/>
                  <a:ext cx="11249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35" extrusionOk="0">
                      <a:moveTo>
                        <a:pt x="15" y="0"/>
                      </a:moveTo>
                      <a:cubicBezTo>
                        <a:pt x="1" y="29"/>
                        <a:pt x="15" y="102"/>
                        <a:pt x="45" y="189"/>
                      </a:cubicBezTo>
                      <a:cubicBezTo>
                        <a:pt x="88" y="277"/>
                        <a:pt x="117" y="335"/>
                        <a:pt x="132" y="335"/>
                      </a:cubicBezTo>
                      <a:cubicBezTo>
                        <a:pt x="161" y="320"/>
                        <a:pt x="132" y="248"/>
                        <a:pt x="103" y="146"/>
                      </a:cubicBezTo>
                      <a:cubicBezTo>
                        <a:pt x="59" y="59"/>
                        <a:pt x="30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2"/>
                <p:cNvSpPr/>
                <p:nvPr/>
              </p:nvSpPr>
              <p:spPr>
                <a:xfrm>
                  <a:off x="3749526" y="3431265"/>
                  <a:ext cx="14253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335" extrusionOk="0">
                      <a:moveTo>
                        <a:pt x="15" y="0"/>
                      </a:moveTo>
                      <a:cubicBezTo>
                        <a:pt x="0" y="15"/>
                        <a:pt x="44" y="88"/>
                        <a:pt x="73" y="189"/>
                      </a:cubicBezTo>
                      <a:cubicBezTo>
                        <a:pt x="131" y="277"/>
                        <a:pt x="160" y="335"/>
                        <a:pt x="189" y="335"/>
                      </a:cubicBezTo>
                      <a:cubicBezTo>
                        <a:pt x="204" y="335"/>
                        <a:pt x="189" y="262"/>
                        <a:pt x="131" y="146"/>
                      </a:cubicBezTo>
                      <a:cubicBezTo>
                        <a:pt x="73" y="58"/>
                        <a:pt x="44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2"/>
                <p:cNvSpPr/>
                <p:nvPr/>
              </p:nvSpPr>
              <p:spPr>
                <a:xfrm>
                  <a:off x="3772863" y="3476959"/>
                  <a:ext cx="13275" cy="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307" extrusionOk="0">
                      <a:moveTo>
                        <a:pt x="15" y="1"/>
                      </a:moveTo>
                      <a:cubicBezTo>
                        <a:pt x="1" y="1"/>
                        <a:pt x="15" y="74"/>
                        <a:pt x="73" y="161"/>
                      </a:cubicBezTo>
                      <a:cubicBezTo>
                        <a:pt x="117" y="263"/>
                        <a:pt x="161" y="306"/>
                        <a:pt x="175" y="306"/>
                      </a:cubicBezTo>
                      <a:cubicBezTo>
                        <a:pt x="190" y="306"/>
                        <a:pt x="161" y="234"/>
                        <a:pt x="117" y="146"/>
                      </a:cubicBezTo>
                      <a:cubicBezTo>
                        <a:pt x="88" y="59"/>
                        <a:pt x="3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2"/>
                <p:cNvSpPr/>
                <p:nvPr/>
              </p:nvSpPr>
              <p:spPr>
                <a:xfrm>
                  <a:off x="3795221" y="3521676"/>
                  <a:ext cx="14323" cy="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307" extrusionOk="0">
                      <a:moveTo>
                        <a:pt x="15" y="1"/>
                      </a:moveTo>
                      <a:cubicBezTo>
                        <a:pt x="1" y="1"/>
                        <a:pt x="15" y="73"/>
                        <a:pt x="73" y="161"/>
                      </a:cubicBezTo>
                      <a:cubicBezTo>
                        <a:pt x="102" y="248"/>
                        <a:pt x="161" y="306"/>
                        <a:pt x="190" y="306"/>
                      </a:cubicBezTo>
                      <a:cubicBezTo>
                        <a:pt x="204" y="292"/>
                        <a:pt x="161" y="233"/>
                        <a:pt x="132" y="146"/>
                      </a:cubicBezTo>
                      <a:cubicBezTo>
                        <a:pt x="88" y="59"/>
                        <a:pt x="44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2"/>
                <p:cNvSpPr/>
                <p:nvPr/>
              </p:nvSpPr>
              <p:spPr>
                <a:xfrm>
                  <a:off x="3817579" y="3564366"/>
                  <a:ext cx="16350" cy="2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321" extrusionOk="0">
                      <a:moveTo>
                        <a:pt x="30" y="1"/>
                      </a:moveTo>
                      <a:cubicBezTo>
                        <a:pt x="1" y="1"/>
                        <a:pt x="30" y="73"/>
                        <a:pt x="88" y="175"/>
                      </a:cubicBezTo>
                      <a:cubicBezTo>
                        <a:pt x="132" y="262"/>
                        <a:pt x="190" y="321"/>
                        <a:pt x="204" y="321"/>
                      </a:cubicBezTo>
                      <a:cubicBezTo>
                        <a:pt x="233" y="291"/>
                        <a:pt x="204" y="219"/>
                        <a:pt x="161" y="146"/>
                      </a:cubicBezTo>
                      <a:cubicBezTo>
                        <a:pt x="102" y="59"/>
                        <a:pt x="44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2"/>
                <p:cNvSpPr/>
                <p:nvPr/>
              </p:nvSpPr>
              <p:spPr>
                <a:xfrm>
                  <a:off x="3843011" y="3608034"/>
                  <a:ext cx="14253" cy="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307" extrusionOk="0">
                      <a:moveTo>
                        <a:pt x="29" y="1"/>
                      </a:moveTo>
                      <a:cubicBezTo>
                        <a:pt x="0" y="1"/>
                        <a:pt x="29" y="74"/>
                        <a:pt x="87" y="161"/>
                      </a:cubicBezTo>
                      <a:cubicBezTo>
                        <a:pt x="131" y="248"/>
                        <a:pt x="189" y="306"/>
                        <a:pt x="204" y="306"/>
                      </a:cubicBezTo>
                      <a:cubicBezTo>
                        <a:pt x="204" y="292"/>
                        <a:pt x="189" y="219"/>
                        <a:pt x="160" y="146"/>
                      </a:cubicBezTo>
                      <a:cubicBezTo>
                        <a:pt x="102" y="59"/>
                        <a:pt x="44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2"/>
                <p:cNvSpPr/>
                <p:nvPr/>
              </p:nvSpPr>
              <p:spPr>
                <a:xfrm>
                  <a:off x="3868374" y="3650725"/>
                  <a:ext cx="13275" cy="2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292" extrusionOk="0">
                      <a:moveTo>
                        <a:pt x="30" y="1"/>
                      </a:moveTo>
                      <a:lnTo>
                        <a:pt x="30" y="1"/>
                      </a:lnTo>
                      <a:cubicBezTo>
                        <a:pt x="1" y="30"/>
                        <a:pt x="30" y="103"/>
                        <a:pt x="88" y="175"/>
                      </a:cubicBezTo>
                      <a:cubicBezTo>
                        <a:pt x="117" y="248"/>
                        <a:pt x="175" y="292"/>
                        <a:pt x="190" y="292"/>
                      </a:cubicBezTo>
                      <a:cubicBezTo>
                        <a:pt x="190" y="277"/>
                        <a:pt x="175" y="219"/>
                        <a:pt x="132" y="132"/>
                      </a:cubicBezTo>
                      <a:cubicBezTo>
                        <a:pt x="103" y="59"/>
                        <a:pt x="44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2"/>
                <p:cNvSpPr/>
                <p:nvPr/>
              </p:nvSpPr>
              <p:spPr>
                <a:xfrm>
                  <a:off x="3935449" y="3790952"/>
                  <a:ext cx="11249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50" extrusionOk="0">
                      <a:moveTo>
                        <a:pt x="15" y="1"/>
                      </a:moveTo>
                      <a:lnTo>
                        <a:pt x="15" y="1"/>
                      </a:lnTo>
                      <a:cubicBezTo>
                        <a:pt x="1" y="15"/>
                        <a:pt x="15" y="88"/>
                        <a:pt x="44" y="175"/>
                      </a:cubicBezTo>
                      <a:cubicBezTo>
                        <a:pt x="88" y="277"/>
                        <a:pt x="117" y="350"/>
                        <a:pt x="132" y="350"/>
                      </a:cubicBezTo>
                      <a:cubicBezTo>
                        <a:pt x="161" y="350"/>
                        <a:pt x="132" y="248"/>
                        <a:pt x="103" y="161"/>
                      </a:cubicBezTo>
                      <a:cubicBezTo>
                        <a:pt x="59" y="74"/>
                        <a:pt x="3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2"/>
                <p:cNvSpPr/>
                <p:nvPr/>
              </p:nvSpPr>
              <p:spPr>
                <a:xfrm>
                  <a:off x="3952706" y="3837695"/>
                  <a:ext cx="10271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350" extrusionOk="0">
                      <a:moveTo>
                        <a:pt x="1" y="1"/>
                      </a:moveTo>
                      <a:cubicBezTo>
                        <a:pt x="1" y="1"/>
                        <a:pt x="1" y="88"/>
                        <a:pt x="45" y="190"/>
                      </a:cubicBezTo>
                      <a:cubicBezTo>
                        <a:pt x="74" y="277"/>
                        <a:pt x="117" y="350"/>
                        <a:pt x="132" y="350"/>
                      </a:cubicBezTo>
                      <a:cubicBezTo>
                        <a:pt x="146" y="350"/>
                        <a:pt x="132" y="263"/>
                        <a:pt x="88" y="161"/>
                      </a:cubicBezTo>
                      <a:cubicBezTo>
                        <a:pt x="59" y="74"/>
                        <a:pt x="16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2"/>
                <p:cNvSpPr/>
                <p:nvPr/>
              </p:nvSpPr>
              <p:spPr>
                <a:xfrm>
                  <a:off x="3968008" y="3884438"/>
                  <a:ext cx="10201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350" extrusionOk="0">
                      <a:moveTo>
                        <a:pt x="0" y="1"/>
                      </a:moveTo>
                      <a:cubicBezTo>
                        <a:pt x="0" y="30"/>
                        <a:pt x="0" y="103"/>
                        <a:pt x="29" y="190"/>
                      </a:cubicBezTo>
                      <a:cubicBezTo>
                        <a:pt x="73" y="277"/>
                        <a:pt x="116" y="350"/>
                        <a:pt x="131" y="350"/>
                      </a:cubicBezTo>
                      <a:cubicBezTo>
                        <a:pt x="146" y="350"/>
                        <a:pt x="146" y="263"/>
                        <a:pt x="87" y="175"/>
                      </a:cubicBezTo>
                      <a:cubicBezTo>
                        <a:pt x="58" y="74"/>
                        <a:pt x="1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2"/>
                <p:cNvSpPr/>
                <p:nvPr/>
              </p:nvSpPr>
              <p:spPr>
                <a:xfrm>
                  <a:off x="3984217" y="3932228"/>
                  <a:ext cx="10271" cy="2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336" extrusionOk="0">
                      <a:moveTo>
                        <a:pt x="30" y="1"/>
                      </a:moveTo>
                      <a:cubicBezTo>
                        <a:pt x="1" y="1"/>
                        <a:pt x="1" y="88"/>
                        <a:pt x="44" y="175"/>
                      </a:cubicBezTo>
                      <a:cubicBezTo>
                        <a:pt x="74" y="262"/>
                        <a:pt x="117" y="335"/>
                        <a:pt x="132" y="335"/>
                      </a:cubicBezTo>
                      <a:cubicBezTo>
                        <a:pt x="146" y="335"/>
                        <a:pt x="132" y="248"/>
                        <a:pt x="117" y="161"/>
                      </a:cubicBezTo>
                      <a:cubicBezTo>
                        <a:pt x="74" y="73"/>
                        <a:pt x="44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2"/>
                <p:cNvSpPr/>
                <p:nvPr/>
              </p:nvSpPr>
              <p:spPr>
                <a:xfrm>
                  <a:off x="3999519" y="3978971"/>
                  <a:ext cx="10201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350" extrusionOk="0">
                      <a:moveTo>
                        <a:pt x="29" y="1"/>
                      </a:moveTo>
                      <a:cubicBezTo>
                        <a:pt x="0" y="1"/>
                        <a:pt x="0" y="88"/>
                        <a:pt x="44" y="175"/>
                      </a:cubicBezTo>
                      <a:cubicBezTo>
                        <a:pt x="73" y="277"/>
                        <a:pt x="116" y="350"/>
                        <a:pt x="131" y="350"/>
                      </a:cubicBezTo>
                      <a:cubicBezTo>
                        <a:pt x="145" y="350"/>
                        <a:pt x="145" y="248"/>
                        <a:pt x="116" y="161"/>
                      </a:cubicBezTo>
                      <a:cubicBezTo>
                        <a:pt x="73" y="73"/>
                        <a:pt x="44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2"/>
                <p:cNvSpPr/>
                <p:nvPr/>
              </p:nvSpPr>
              <p:spPr>
                <a:xfrm>
                  <a:off x="4016777" y="4025714"/>
                  <a:ext cx="10201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350" extrusionOk="0">
                      <a:moveTo>
                        <a:pt x="15" y="1"/>
                      </a:moveTo>
                      <a:cubicBezTo>
                        <a:pt x="0" y="1"/>
                        <a:pt x="0" y="88"/>
                        <a:pt x="29" y="190"/>
                      </a:cubicBezTo>
                      <a:cubicBezTo>
                        <a:pt x="73" y="277"/>
                        <a:pt x="102" y="350"/>
                        <a:pt x="117" y="350"/>
                      </a:cubicBezTo>
                      <a:cubicBezTo>
                        <a:pt x="146" y="350"/>
                        <a:pt x="117" y="262"/>
                        <a:pt x="102" y="161"/>
                      </a:cubicBezTo>
                      <a:cubicBezTo>
                        <a:pt x="73" y="73"/>
                        <a:pt x="2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2"/>
                <p:cNvSpPr/>
                <p:nvPr/>
              </p:nvSpPr>
              <p:spPr>
                <a:xfrm>
                  <a:off x="4030960" y="4072456"/>
                  <a:ext cx="11249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50" extrusionOk="0">
                      <a:moveTo>
                        <a:pt x="30" y="1"/>
                      </a:moveTo>
                      <a:cubicBezTo>
                        <a:pt x="1" y="1"/>
                        <a:pt x="1" y="102"/>
                        <a:pt x="45" y="190"/>
                      </a:cubicBezTo>
                      <a:cubicBezTo>
                        <a:pt x="88" y="277"/>
                        <a:pt x="117" y="350"/>
                        <a:pt x="132" y="350"/>
                      </a:cubicBezTo>
                      <a:cubicBezTo>
                        <a:pt x="161" y="350"/>
                        <a:pt x="161" y="262"/>
                        <a:pt x="117" y="175"/>
                      </a:cubicBezTo>
                      <a:cubicBezTo>
                        <a:pt x="88" y="73"/>
                        <a:pt x="45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2"/>
                <p:cNvSpPr/>
                <p:nvPr/>
              </p:nvSpPr>
              <p:spPr>
                <a:xfrm>
                  <a:off x="4046261" y="4120247"/>
                  <a:ext cx="11249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35" extrusionOk="0">
                      <a:moveTo>
                        <a:pt x="29" y="0"/>
                      </a:moveTo>
                      <a:cubicBezTo>
                        <a:pt x="0" y="0"/>
                        <a:pt x="0" y="87"/>
                        <a:pt x="44" y="175"/>
                      </a:cubicBezTo>
                      <a:cubicBezTo>
                        <a:pt x="87" y="262"/>
                        <a:pt x="116" y="335"/>
                        <a:pt x="131" y="335"/>
                      </a:cubicBezTo>
                      <a:cubicBezTo>
                        <a:pt x="160" y="335"/>
                        <a:pt x="131" y="262"/>
                        <a:pt x="116" y="160"/>
                      </a:cubicBezTo>
                      <a:cubicBezTo>
                        <a:pt x="87" y="73"/>
                        <a:pt x="4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2"/>
                <p:cNvSpPr/>
                <p:nvPr/>
              </p:nvSpPr>
              <p:spPr>
                <a:xfrm>
                  <a:off x="4062471" y="4167968"/>
                  <a:ext cx="8245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350" extrusionOk="0">
                      <a:moveTo>
                        <a:pt x="15" y="1"/>
                      </a:moveTo>
                      <a:cubicBezTo>
                        <a:pt x="1" y="1"/>
                        <a:pt x="1" y="88"/>
                        <a:pt x="30" y="190"/>
                      </a:cubicBezTo>
                      <a:cubicBezTo>
                        <a:pt x="44" y="277"/>
                        <a:pt x="88" y="350"/>
                        <a:pt x="103" y="350"/>
                      </a:cubicBezTo>
                      <a:cubicBezTo>
                        <a:pt x="117" y="335"/>
                        <a:pt x="117" y="263"/>
                        <a:pt x="88" y="161"/>
                      </a:cubicBezTo>
                      <a:cubicBezTo>
                        <a:pt x="73" y="73"/>
                        <a:pt x="3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2"/>
                <p:cNvSpPr/>
                <p:nvPr/>
              </p:nvSpPr>
              <p:spPr>
                <a:xfrm>
                  <a:off x="4076724" y="4214710"/>
                  <a:ext cx="9223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350" extrusionOk="0">
                      <a:moveTo>
                        <a:pt x="29" y="1"/>
                      </a:moveTo>
                      <a:cubicBezTo>
                        <a:pt x="0" y="1"/>
                        <a:pt x="0" y="103"/>
                        <a:pt x="44" y="190"/>
                      </a:cubicBezTo>
                      <a:cubicBezTo>
                        <a:pt x="59" y="277"/>
                        <a:pt x="102" y="350"/>
                        <a:pt x="117" y="350"/>
                      </a:cubicBezTo>
                      <a:cubicBezTo>
                        <a:pt x="131" y="350"/>
                        <a:pt x="117" y="263"/>
                        <a:pt x="102" y="175"/>
                      </a:cubicBezTo>
                      <a:cubicBezTo>
                        <a:pt x="73" y="73"/>
                        <a:pt x="44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2"/>
                <p:cNvSpPr/>
                <p:nvPr/>
              </p:nvSpPr>
              <p:spPr>
                <a:xfrm>
                  <a:off x="4090908" y="4263479"/>
                  <a:ext cx="9223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350" extrusionOk="0">
                      <a:moveTo>
                        <a:pt x="30" y="1"/>
                      </a:moveTo>
                      <a:cubicBezTo>
                        <a:pt x="1" y="1"/>
                        <a:pt x="30" y="88"/>
                        <a:pt x="45" y="175"/>
                      </a:cubicBezTo>
                      <a:cubicBezTo>
                        <a:pt x="59" y="277"/>
                        <a:pt x="103" y="350"/>
                        <a:pt x="117" y="350"/>
                      </a:cubicBezTo>
                      <a:cubicBezTo>
                        <a:pt x="132" y="321"/>
                        <a:pt x="117" y="248"/>
                        <a:pt x="103" y="161"/>
                      </a:cubicBezTo>
                      <a:cubicBezTo>
                        <a:pt x="74" y="74"/>
                        <a:pt x="45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2"/>
                <p:cNvSpPr/>
                <p:nvPr/>
              </p:nvSpPr>
              <p:spPr>
                <a:xfrm>
                  <a:off x="4104183" y="4310222"/>
                  <a:ext cx="9153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350" extrusionOk="0">
                      <a:moveTo>
                        <a:pt x="15" y="1"/>
                      </a:moveTo>
                      <a:cubicBezTo>
                        <a:pt x="0" y="1"/>
                        <a:pt x="15" y="88"/>
                        <a:pt x="29" y="190"/>
                      </a:cubicBezTo>
                      <a:cubicBezTo>
                        <a:pt x="58" y="277"/>
                        <a:pt x="87" y="350"/>
                        <a:pt x="102" y="350"/>
                      </a:cubicBezTo>
                      <a:cubicBezTo>
                        <a:pt x="131" y="350"/>
                        <a:pt x="102" y="263"/>
                        <a:pt x="87" y="161"/>
                      </a:cubicBezTo>
                      <a:cubicBezTo>
                        <a:pt x="73" y="74"/>
                        <a:pt x="2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2"/>
                <p:cNvSpPr/>
                <p:nvPr/>
              </p:nvSpPr>
              <p:spPr>
                <a:xfrm>
                  <a:off x="3727168" y="3292015"/>
                  <a:ext cx="64071" cy="76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98" extrusionOk="0">
                      <a:moveTo>
                        <a:pt x="887" y="1"/>
                      </a:moveTo>
                      <a:lnTo>
                        <a:pt x="887" y="1"/>
                      </a:lnTo>
                      <a:cubicBezTo>
                        <a:pt x="887" y="15"/>
                        <a:pt x="902" y="88"/>
                        <a:pt x="873" y="233"/>
                      </a:cubicBezTo>
                      <a:cubicBezTo>
                        <a:pt x="829" y="612"/>
                        <a:pt x="582" y="917"/>
                        <a:pt x="218" y="1033"/>
                      </a:cubicBezTo>
                      <a:cubicBezTo>
                        <a:pt x="87" y="1063"/>
                        <a:pt x="0" y="1063"/>
                        <a:pt x="0" y="1092"/>
                      </a:cubicBezTo>
                      <a:cubicBezTo>
                        <a:pt x="20" y="1095"/>
                        <a:pt x="40" y="1097"/>
                        <a:pt x="61" y="1097"/>
                      </a:cubicBezTo>
                      <a:cubicBezTo>
                        <a:pt x="119" y="1097"/>
                        <a:pt x="180" y="1084"/>
                        <a:pt x="233" y="1063"/>
                      </a:cubicBezTo>
                      <a:cubicBezTo>
                        <a:pt x="626" y="975"/>
                        <a:pt x="902" y="626"/>
                        <a:pt x="916" y="233"/>
                      </a:cubicBezTo>
                      <a:cubicBezTo>
                        <a:pt x="916" y="161"/>
                        <a:pt x="916" y="74"/>
                        <a:pt x="887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2"/>
                <p:cNvSpPr/>
                <p:nvPr/>
              </p:nvSpPr>
              <p:spPr>
                <a:xfrm>
                  <a:off x="3679377" y="3297115"/>
                  <a:ext cx="185016" cy="37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5426" extrusionOk="0">
                      <a:moveTo>
                        <a:pt x="1" y="1"/>
                      </a:moveTo>
                      <a:cubicBezTo>
                        <a:pt x="1" y="15"/>
                        <a:pt x="30" y="30"/>
                        <a:pt x="30" y="44"/>
                      </a:cubicBezTo>
                      <a:cubicBezTo>
                        <a:pt x="30" y="30"/>
                        <a:pt x="30" y="15"/>
                        <a:pt x="1" y="1"/>
                      </a:cubicBezTo>
                      <a:close/>
                      <a:moveTo>
                        <a:pt x="30" y="44"/>
                      </a:moveTo>
                      <a:lnTo>
                        <a:pt x="73" y="219"/>
                      </a:lnTo>
                      <a:cubicBezTo>
                        <a:pt x="59" y="146"/>
                        <a:pt x="44" y="88"/>
                        <a:pt x="30" y="44"/>
                      </a:cubicBezTo>
                      <a:close/>
                      <a:moveTo>
                        <a:pt x="73" y="219"/>
                      </a:moveTo>
                      <a:cubicBezTo>
                        <a:pt x="117" y="364"/>
                        <a:pt x="190" y="582"/>
                        <a:pt x="277" y="830"/>
                      </a:cubicBezTo>
                      <a:cubicBezTo>
                        <a:pt x="364" y="1091"/>
                        <a:pt x="495" y="1397"/>
                        <a:pt x="641" y="1717"/>
                      </a:cubicBezTo>
                      <a:cubicBezTo>
                        <a:pt x="786" y="2066"/>
                        <a:pt x="975" y="2415"/>
                        <a:pt x="1150" y="2793"/>
                      </a:cubicBezTo>
                      <a:cubicBezTo>
                        <a:pt x="1528" y="3535"/>
                        <a:pt x="1920" y="4189"/>
                        <a:pt x="2182" y="4669"/>
                      </a:cubicBezTo>
                      <a:lnTo>
                        <a:pt x="2517" y="5236"/>
                      </a:lnTo>
                      <a:lnTo>
                        <a:pt x="2604" y="5382"/>
                      </a:lnTo>
                      <a:cubicBezTo>
                        <a:pt x="2619" y="5396"/>
                        <a:pt x="2619" y="5411"/>
                        <a:pt x="2648" y="5425"/>
                      </a:cubicBezTo>
                      <a:cubicBezTo>
                        <a:pt x="2648" y="5411"/>
                        <a:pt x="2619" y="5396"/>
                        <a:pt x="2589" y="5353"/>
                      </a:cubicBezTo>
                      <a:lnTo>
                        <a:pt x="2502" y="5193"/>
                      </a:lnTo>
                      <a:lnTo>
                        <a:pt x="2182" y="4626"/>
                      </a:lnTo>
                      <a:cubicBezTo>
                        <a:pt x="1935" y="4160"/>
                        <a:pt x="1557" y="3506"/>
                        <a:pt x="1164" y="2764"/>
                      </a:cubicBezTo>
                      <a:cubicBezTo>
                        <a:pt x="990" y="2400"/>
                        <a:pt x="801" y="2037"/>
                        <a:pt x="655" y="1702"/>
                      </a:cubicBezTo>
                      <a:cubicBezTo>
                        <a:pt x="510" y="1382"/>
                        <a:pt x="408" y="1062"/>
                        <a:pt x="292" y="815"/>
                      </a:cubicBezTo>
                      <a:cubicBezTo>
                        <a:pt x="204" y="582"/>
                        <a:pt x="132" y="364"/>
                        <a:pt x="73" y="219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2"/>
                <p:cNvSpPr/>
                <p:nvPr/>
              </p:nvSpPr>
              <p:spPr>
                <a:xfrm>
                  <a:off x="3917143" y="3792001"/>
                  <a:ext cx="194169" cy="617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9" h="8844" extrusionOk="0">
                      <a:moveTo>
                        <a:pt x="1" y="0"/>
                      </a:moveTo>
                      <a:cubicBezTo>
                        <a:pt x="1" y="44"/>
                        <a:pt x="1" y="59"/>
                        <a:pt x="15" y="88"/>
                      </a:cubicBezTo>
                      <a:cubicBezTo>
                        <a:pt x="59" y="146"/>
                        <a:pt x="74" y="233"/>
                        <a:pt x="117" y="350"/>
                      </a:cubicBezTo>
                      <a:lnTo>
                        <a:pt x="423" y="1295"/>
                      </a:lnTo>
                      <a:cubicBezTo>
                        <a:pt x="699" y="2080"/>
                        <a:pt x="1063" y="3186"/>
                        <a:pt x="1426" y="4407"/>
                      </a:cubicBezTo>
                      <a:lnTo>
                        <a:pt x="2372" y="7549"/>
                      </a:lnTo>
                      <a:cubicBezTo>
                        <a:pt x="2488" y="7941"/>
                        <a:pt x="2575" y="8261"/>
                        <a:pt x="2662" y="8494"/>
                      </a:cubicBezTo>
                      <a:lnTo>
                        <a:pt x="2386" y="7534"/>
                      </a:lnTo>
                      <a:cubicBezTo>
                        <a:pt x="2153" y="6705"/>
                        <a:pt x="1833" y="5614"/>
                        <a:pt x="1470" y="4378"/>
                      </a:cubicBezTo>
                      <a:cubicBezTo>
                        <a:pt x="1106" y="3171"/>
                        <a:pt x="728" y="2080"/>
                        <a:pt x="452" y="1280"/>
                      </a:cubicBezTo>
                      <a:cubicBezTo>
                        <a:pt x="335" y="888"/>
                        <a:pt x="205" y="582"/>
                        <a:pt x="132" y="350"/>
                      </a:cubicBezTo>
                      <a:lnTo>
                        <a:pt x="45" y="88"/>
                      </a:lnTo>
                      <a:cubicBezTo>
                        <a:pt x="15" y="59"/>
                        <a:pt x="15" y="44"/>
                        <a:pt x="1" y="0"/>
                      </a:cubicBezTo>
                      <a:close/>
                      <a:moveTo>
                        <a:pt x="2662" y="8494"/>
                      </a:moveTo>
                      <a:lnTo>
                        <a:pt x="2735" y="8741"/>
                      </a:lnTo>
                      <a:cubicBezTo>
                        <a:pt x="2744" y="8751"/>
                        <a:pt x="2752" y="8760"/>
                        <a:pt x="2758" y="8769"/>
                      </a:cubicBezTo>
                      <a:lnTo>
                        <a:pt x="2758" y="8769"/>
                      </a:lnTo>
                      <a:cubicBezTo>
                        <a:pt x="2756" y="8761"/>
                        <a:pt x="2753" y="8752"/>
                        <a:pt x="2750" y="8741"/>
                      </a:cubicBezTo>
                      <a:lnTo>
                        <a:pt x="2662" y="8494"/>
                      </a:lnTo>
                      <a:close/>
                      <a:moveTo>
                        <a:pt x="2758" y="8769"/>
                      </a:moveTo>
                      <a:cubicBezTo>
                        <a:pt x="2765" y="8794"/>
                        <a:pt x="2768" y="8810"/>
                        <a:pt x="2779" y="8843"/>
                      </a:cubicBezTo>
                      <a:cubicBezTo>
                        <a:pt x="2779" y="8813"/>
                        <a:pt x="2772" y="8790"/>
                        <a:pt x="2758" y="8769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2"/>
                <p:cNvSpPr/>
                <p:nvPr/>
              </p:nvSpPr>
              <p:spPr>
                <a:xfrm>
                  <a:off x="4048288" y="4318397"/>
                  <a:ext cx="185016" cy="118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702" extrusionOk="0">
                      <a:moveTo>
                        <a:pt x="2458" y="0"/>
                      </a:moveTo>
                      <a:lnTo>
                        <a:pt x="0" y="1135"/>
                      </a:lnTo>
                      <a:lnTo>
                        <a:pt x="204" y="1702"/>
                      </a:lnTo>
                      <a:lnTo>
                        <a:pt x="2647" y="655"/>
                      </a:lnTo>
                      <a:lnTo>
                        <a:pt x="2458" y="0"/>
                      </a:ln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2"/>
                <p:cNvSpPr/>
                <p:nvPr/>
              </p:nvSpPr>
              <p:spPr>
                <a:xfrm>
                  <a:off x="3423306" y="4150081"/>
                  <a:ext cx="22428" cy="1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28" extrusionOk="0">
                      <a:moveTo>
                        <a:pt x="295" y="0"/>
                      </a:moveTo>
                      <a:cubicBezTo>
                        <a:pt x="269" y="0"/>
                        <a:pt x="203" y="40"/>
                        <a:pt x="146" y="97"/>
                      </a:cubicBezTo>
                      <a:cubicBezTo>
                        <a:pt x="59" y="155"/>
                        <a:pt x="1" y="199"/>
                        <a:pt x="15" y="228"/>
                      </a:cubicBezTo>
                      <a:cubicBezTo>
                        <a:pt x="30" y="228"/>
                        <a:pt x="102" y="184"/>
                        <a:pt x="175" y="126"/>
                      </a:cubicBezTo>
                      <a:cubicBezTo>
                        <a:pt x="277" y="82"/>
                        <a:pt x="321" y="24"/>
                        <a:pt x="306" y="9"/>
                      </a:cubicBezTo>
                      <a:cubicBezTo>
                        <a:pt x="306" y="3"/>
                        <a:pt x="302" y="0"/>
                        <a:pt x="29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2"/>
                <p:cNvSpPr/>
                <p:nvPr/>
              </p:nvSpPr>
              <p:spPr>
                <a:xfrm>
                  <a:off x="3460896" y="4118011"/>
                  <a:ext cx="23476" cy="17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54" extrusionOk="0">
                      <a:moveTo>
                        <a:pt x="317" y="0"/>
                      </a:moveTo>
                      <a:cubicBezTo>
                        <a:pt x="301" y="0"/>
                        <a:pt x="235" y="42"/>
                        <a:pt x="146" y="105"/>
                      </a:cubicBezTo>
                      <a:cubicBezTo>
                        <a:pt x="59" y="178"/>
                        <a:pt x="1" y="221"/>
                        <a:pt x="30" y="250"/>
                      </a:cubicBezTo>
                      <a:cubicBezTo>
                        <a:pt x="32" y="252"/>
                        <a:pt x="35" y="253"/>
                        <a:pt x="38" y="253"/>
                      </a:cubicBezTo>
                      <a:cubicBezTo>
                        <a:pt x="63" y="253"/>
                        <a:pt x="126" y="212"/>
                        <a:pt x="190" y="149"/>
                      </a:cubicBezTo>
                      <a:cubicBezTo>
                        <a:pt x="277" y="76"/>
                        <a:pt x="335" y="32"/>
                        <a:pt x="321" y="3"/>
                      </a:cubicBezTo>
                      <a:cubicBezTo>
                        <a:pt x="321" y="1"/>
                        <a:pt x="319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2"/>
                <p:cNvSpPr/>
                <p:nvPr/>
              </p:nvSpPr>
              <p:spPr>
                <a:xfrm>
                  <a:off x="3500512" y="4084125"/>
                  <a:ext cx="20402" cy="1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9" extrusionOk="0">
                      <a:moveTo>
                        <a:pt x="264" y="0"/>
                      </a:moveTo>
                      <a:cubicBezTo>
                        <a:pt x="237" y="0"/>
                        <a:pt x="179" y="50"/>
                        <a:pt x="132" y="110"/>
                      </a:cubicBezTo>
                      <a:cubicBezTo>
                        <a:pt x="59" y="183"/>
                        <a:pt x="1" y="241"/>
                        <a:pt x="15" y="255"/>
                      </a:cubicBezTo>
                      <a:cubicBezTo>
                        <a:pt x="15" y="257"/>
                        <a:pt x="17" y="258"/>
                        <a:pt x="19" y="258"/>
                      </a:cubicBezTo>
                      <a:cubicBezTo>
                        <a:pt x="34" y="258"/>
                        <a:pt x="98" y="217"/>
                        <a:pt x="161" y="154"/>
                      </a:cubicBezTo>
                      <a:cubicBezTo>
                        <a:pt x="234" y="81"/>
                        <a:pt x="292" y="23"/>
                        <a:pt x="277" y="8"/>
                      </a:cubicBezTo>
                      <a:cubicBezTo>
                        <a:pt x="275" y="3"/>
                        <a:pt x="270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2"/>
                <p:cNvSpPr/>
                <p:nvPr/>
              </p:nvSpPr>
              <p:spPr>
                <a:xfrm>
                  <a:off x="3536075" y="4048561"/>
                  <a:ext cx="19424" cy="1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59" extrusionOk="0">
                      <a:moveTo>
                        <a:pt x="243" y="0"/>
                      </a:moveTo>
                      <a:cubicBezTo>
                        <a:pt x="208" y="0"/>
                        <a:pt x="153" y="50"/>
                        <a:pt x="117" y="110"/>
                      </a:cubicBezTo>
                      <a:cubicBezTo>
                        <a:pt x="59" y="183"/>
                        <a:pt x="1" y="255"/>
                        <a:pt x="15" y="255"/>
                      </a:cubicBezTo>
                      <a:cubicBezTo>
                        <a:pt x="17" y="257"/>
                        <a:pt x="20" y="258"/>
                        <a:pt x="23" y="258"/>
                      </a:cubicBezTo>
                      <a:cubicBezTo>
                        <a:pt x="45" y="258"/>
                        <a:pt x="98" y="217"/>
                        <a:pt x="161" y="154"/>
                      </a:cubicBezTo>
                      <a:cubicBezTo>
                        <a:pt x="219" y="81"/>
                        <a:pt x="277" y="23"/>
                        <a:pt x="263" y="8"/>
                      </a:cubicBezTo>
                      <a:cubicBezTo>
                        <a:pt x="257" y="3"/>
                        <a:pt x="251" y="0"/>
                        <a:pt x="243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2"/>
                <p:cNvSpPr/>
                <p:nvPr/>
              </p:nvSpPr>
              <p:spPr>
                <a:xfrm>
                  <a:off x="3567586" y="4009434"/>
                  <a:ext cx="18376" cy="2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92" extrusionOk="0">
                      <a:moveTo>
                        <a:pt x="248" y="1"/>
                      </a:moveTo>
                      <a:lnTo>
                        <a:pt x="248" y="1"/>
                      </a:lnTo>
                      <a:cubicBezTo>
                        <a:pt x="248" y="1"/>
                        <a:pt x="175" y="30"/>
                        <a:pt x="117" y="132"/>
                      </a:cubicBezTo>
                      <a:cubicBezTo>
                        <a:pt x="44" y="204"/>
                        <a:pt x="1" y="277"/>
                        <a:pt x="30" y="292"/>
                      </a:cubicBezTo>
                      <a:cubicBezTo>
                        <a:pt x="30" y="292"/>
                        <a:pt x="74" y="248"/>
                        <a:pt x="146" y="161"/>
                      </a:cubicBezTo>
                      <a:cubicBezTo>
                        <a:pt x="219" y="74"/>
                        <a:pt x="263" y="15"/>
                        <a:pt x="248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2"/>
                <p:cNvSpPr/>
                <p:nvPr/>
              </p:nvSpPr>
              <p:spPr>
                <a:xfrm>
                  <a:off x="3597071" y="3968630"/>
                  <a:ext cx="16350" cy="2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97" extrusionOk="0">
                      <a:moveTo>
                        <a:pt x="211" y="0"/>
                      </a:moveTo>
                      <a:cubicBezTo>
                        <a:pt x="190" y="0"/>
                        <a:pt x="139" y="45"/>
                        <a:pt x="88" y="134"/>
                      </a:cubicBezTo>
                      <a:cubicBezTo>
                        <a:pt x="30" y="207"/>
                        <a:pt x="1" y="279"/>
                        <a:pt x="15" y="294"/>
                      </a:cubicBezTo>
                      <a:cubicBezTo>
                        <a:pt x="18" y="295"/>
                        <a:pt x="21" y="296"/>
                        <a:pt x="25" y="296"/>
                      </a:cubicBezTo>
                      <a:cubicBezTo>
                        <a:pt x="53" y="296"/>
                        <a:pt x="94" y="241"/>
                        <a:pt x="146" y="163"/>
                      </a:cubicBezTo>
                      <a:cubicBezTo>
                        <a:pt x="204" y="90"/>
                        <a:pt x="233" y="18"/>
                        <a:pt x="219" y="3"/>
                      </a:cubicBezTo>
                      <a:cubicBezTo>
                        <a:pt x="217" y="1"/>
                        <a:pt x="214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2"/>
                <p:cNvSpPr/>
                <p:nvPr/>
              </p:nvSpPr>
              <p:spPr>
                <a:xfrm>
                  <a:off x="3622504" y="3924124"/>
                  <a:ext cx="14253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335" extrusionOk="0">
                      <a:moveTo>
                        <a:pt x="189" y="0"/>
                      </a:moveTo>
                      <a:cubicBezTo>
                        <a:pt x="160" y="0"/>
                        <a:pt x="131" y="58"/>
                        <a:pt x="73" y="160"/>
                      </a:cubicBezTo>
                      <a:cubicBezTo>
                        <a:pt x="15" y="233"/>
                        <a:pt x="0" y="335"/>
                        <a:pt x="15" y="335"/>
                      </a:cubicBezTo>
                      <a:cubicBezTo>
                        <a:pt x="44" y="335"/>
                        <a:pt x="87" y="277"/>
                        <a:pt x="131" y="189"/>
                      </a:cubicBezTo>
                      <a:cubicBezTo>
                        <a:pt x="189" y="87"/>
                        <a:pt x="204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2"/>
                <p:cNvSpPr/>
                <p:nvPr/>
              </p:nvSpPr>
              <p:spPr>
                <a:xfrm>
                  <a:off x="3642836" y="3878359"/>
                  <a:ext cx="11249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350" extrusionOk="0">
                      <a:moveTo>
                        <a:pt x="146" y="1"/>
                      </a:moveTo>
                      <a:cubicBezTo>
                        <a:pt x="146" y="1"/>
                        <a:pt x="87" y="59"/>
                        <a:pt x="58" y="161"/>
                      </a:cubicBezTo>
                      <a:cubicBezTo>
                        <a:pt x="15" y="262"/>
                        <a:pt x="0" y="350"/>
                        <a:pt x="15" y="350"/>
                      </a:cubicBezTo>
                      <a:cubicBezTo>
                        <a:pt x="29" y="350"/>
                        <a:pt x="73" y="277"/>
                        <a:pt x="102" y="190"/>
                      </a:cubicBezTo>
                      <a:cubicBezTo>
                        <a:pt x="146" y="88"/>
                        <a:pt x="160" y="1"/>
                        <a:pt x="146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2"/>
                <p:cNvSpPr/>
                <p:nvPr/>
              </p:nvSpPr>
              <p:spPr>
                <a:xfrm>
                  <a:off x="3659045" y="3830638"/>
                  <a:ext cx="824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335" extrusionOk="0">
                      <a:moveTo>
                        <a:pt x="88" y="0"/>
                      </a:moveTo>
                      <a:cubicBezTo>
                        <a:pt x="73" y="0"/>
                        <a:pt x="59" y="73"/>
                        <a:pt x="44" y="160"/>
                      </a:cubicBezTo>
                      <a:cubicBezTo>
                        <a:pt x="1" y="247"/>
                        <a:pt x="1" y="335"/>
                        <a:pt x="15" y="335"/>
                      </a:cubicBezTo>
                      <a:cubicBezTo>
                        <a:pt x="44" y="335"/>
                        <a:pt x="73" y="262"/>
                        <a:pt x="88" y="175"/>
                      </a:cubicBezTo>
                      <a:cubicBezTo>
                        <a:pt x="117" y="87"/>
                        <a:pt x="117" y="0"/>
                        <a:pt x="88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2"/>
                <p:cNvSpPr/>
                <p:nvPr/>
              </p:nvSpPr>
              <p:spPr>
                <a:xfrm>
                  <a:off x="3668198" y="3780821"/>
                  <a:ext cx="5170" cy="2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365" extrusionOk="0">
                      <a:moveTo>
                        <a:pt x="59" y="0"/>
                      </a:moveTo>
                      <a:cubicBezTo>
                        <a:pt x="44" y="0"/>
                        <a:pt x="1" y="88"/>
                        <a:pt x="1" y="175"/>
                      </a:cubicBezTo>
                      <a:cubicBezTo>
                        <a:pt x="1" y="277"/>
                        <a:pt x="1" y="364"/>
                        <a:pt x="15" y="364"/>
                      </a:cubicBezTo>
                      <a:cubicBezTo>
                        <a:pt x="30" y="364"/>
                        <a:pt x="59" y="277"/>
                        <a:pt x="73" y="175"/>
                      </a:cubicBezTo>
                      <a:cubicBezTo>
                        <a:pt x="73" y="73"/>
                        <a:pt x="73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2"/>
                <p:cNvSpPr/>
                <p:nvPr/>
              </p:nvSpPr>
              <p:spPr>
                <a:xfrm>
                  <a:off x="3671272" y="3731005"/>
                  <a:ext cx="5170" cy="2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365" extrusionOk="0">
                      <a:moveTo>
                        <a:pt x="29" y="1"/>
                      </a:moveTo>
                      <a:cubicBezTo>
                        <a:pt x="15" y="1"/>
                        <a:pt x="0" y="88"/>
                        <a:pt x="0" y="190"/>
                      </a:cubicBezTo>
                      <a:cubicBezTo>
                        <a:pt x="0" y="292"/>
                        <a:pt x="15" y="364"/>
                        <a:pt x="29" y="364"/>
                      </a:cubicBezTo>
                      <a:cubicBezTo>
                        <a:pt x="44" y="364"/>
                        <a:pt x="73" y="277"/>
                        <a:pt x="73" y="190"/>
                      </a:cubicBezTo>
                      <a:cubicBezTo>
                        <a:pt x="73" y="74"/>
                        <a:pt x="44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2"/>
                <p:cNvSpPr/>
                <p:nvPr/>
              </p:nvSpPr>
              <p:spPr>
                <a:xfrm>
                  <a:off x="3668198" y="3681257"/>
                  <a:ext cx="6149" cy="25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364" extrusionOk="0">
                      <a:moveTo>
                        <a:pt x="15" y="0"/>
                      </a:moveTo>
                      <a:cubicBezTo>
                        <a:pt x="1" y="0"/>
                        <a:pt x="1" y="102"/>
                        <a:pt x="1" y="189"/>
                      </a:cubicBezTo>
                      <a:cubicBezTo>
                        <a:pt x="15" y="291"/>
                        <a:pt x="44" y="364"/>
                        <a:pt x="59" y="364"/>
                      </a:cubicBezTo>
                      <a:cubicBezTo>
                        <a:pt x="73" y="364"/>
                        <a:pt x="88" y="276"/>
                        <a:pt x="73" y="189"/>
                      </a:cubicBezTo>
                      <a:cubicBezTo>
                        <a:pt x="59" y="73"/>
                        <a:pt x="44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2"/>
                <p:cNvSpPr/>
                <p:nvPr/>
              </p:nvSpPr>
              <p:spPr>
                <a:xfrm>
                  <a:off x="3661072" y="3633467"/>
                  <a:ext cx="6218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50" extrusionOk="0">
                      <a:moveTo>
                        <a:pt x="15" y="1"/>
                      </a:moveTo>
                      <a:cubicBezTo>
                        <a:pt x="1" y="1"/>
                        <a:pt x="1" y="73"/>
                        <a:pt x="15" y="175"/>
                      </a:cubicBezTo>
                      <a:cubicBezTo>
                        <a:pt x="30" y="277"/>
                        <a:pt x="44" y="350"/>
                        <a:pt x="59" y="350"/>
                      </a:cubicBezTo>
                      <a:cubicBezTo>
                        <a:pt x="88" y="350"/>
                        <a:pt x="88" y="248"/>
                        <a:pt x="59" y="161"/>
                      </a:cubicBezTo>
                      <a:cubicBezTo>
                        <a:pt x="44" y="73"/>
                        <a:pt x="30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2"/>
                <p:cNvSpPr/>
                <p:nvPr/>
              </p:nvSpPr>
              <p:spPr>
                <a:xfrm>
                  <a:off x="3651919" y="3583650"/>
                  <a:ext cx="6218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50" extrusionOk="0">
                      <a:moveTo>
                        <a:pt x="1" y="1"/>
                      </a:moveTo>
                      <a:lnTo>
                        <a:pt x="1" y="190"/>
                      </a:lnTo>
                      <a:cubicBezTo>
                        <a:pt x="16" y="277"/>
                        <a:pt x="59" y="350"/>
                        <a:pt x="74" y="350"/>
                      </a:cubicBezTo>
                      <a:cubicBezTo>
                        <a:pt x="88" y="350"/>
                        <a:pt x="88" y="263"/>
                        <a:pt x="74" y="161"/>
                      </a:cubicBezTo>
                      <a:cubicBezTo>
                        <a:pt x="59" y="74"/>
                        <a:pt x="16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22"/>
                <p:cNvSpPr/>
                <p:nvPr/>
              </p:nvSpPr>
              <p:spPr>
                <a:xfrm>
                  <a:off x="3638713" y="3535929"/>
                  <a:ext cx="9223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335" extrusionOk="0">
                      <a:moveTo>
                        <a:pt x="15" y="0"/>
                      </a:moveTo>
                      <a:cubicBezTo>
                        <a:pt x="1" y="15"/>
                        <a:pt x="15" y="88"/>
                        <a:pt x="45" y="175"/>
                      </a:cubicBezTo>
                      <a:cubicBezTo>
                        <a:pt x="59" y="262"/>
                        <a:pt x="88" y="335"/>
                        <a:pt x="117" y="335"/>
                      </a:cubicBezTo>
                      <a:cubicBezTo>
                        <a:pt x="132" y="335"/>
                        <a:pt x="117" y="248"/>
                        <a:pt x="103" y="160"/>
                      </a:cubicBezTo>
                      <a:cubicBezTo>
                        <a:pt x="74" y="73"/>
                        <a:pt x="45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>
                  <a:off x="3626556" y="3488138"/>
                  <a:ext cx="9223" cy="24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350" extrusionOk="0">
                      <a:moveTo>
                        <a:pt x="15" y="1"/>
                      </a:moveTo>
                      <a:cubicBezTo>
                        <a:pt x="0" y="1"/>
                        <a:pt x="0" y="74"/>
                        <a:pt x="29" y="190"/>
                      </a:cubicBezTo>
                      <a:cubicBezTo>
                        <a:pt x="59" y="277"/>
                        <a:pt x="88" y="350"/>
                        <a:pt x="102" y="350"/>
                      </a:cubicBezTo>
                      <a:cubicBezTo>
                        <a:pt x="131" y="350"/>
                        <a:pt x="102" y="263"/>
                        <a:pt x="88" y="175"/>
                      </a:cubicBezTo>
                      <a:cubicBezTo>
                        <a:pt x="73" y="74"/>
                        <a:pt x="2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3840985" y="2531486"/>
                  <a:ext cx="481684" cy="47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4" h="6863" extrusionOk="0">
                      <a:moveTo>
                        <a:pt x="6354" y="1"/>
                      </a:moveTo>
                      <a:cubicBezTo>
                        <a:pt x="6263" y="1"/>
                        <a:pt x="6240" y="167"/>
                        <a:pt x="6240" y="167"/>
                      </a:cubicBezTo>
                      <a:cubicBezTo>
                        <a:pt x="6240" y="167"/>
                        <a:pt x="5902" y="997"/>
                        <a:pt x="5808" y="997"/>
                      </a:cubicBezTo>
                      <a:cubicBezTo>
                        <a:pt x="5806" y="997"/>
                        <a:pt x="5805" y="996"/>
                        <a:pt x="5803" y="996"/>
                      </a:cubicBezTo>
                      <a:cubicBezTo>
                        <a:pt x="5716" y="952"/>
                        <a:pt x="5890" y="443"/>
                        <a:pt x="5963" y="283"/>
                      </a:cubicBezTo>
                      <a:cubicBezTo>
                        <a:pt x="6025" y="146"/>
                        <a:pt x="5992" y="41"/>
                        <a:pt x="5926" y="41"/>
                      </a:cubicBezTo>
                      <a:cubicBezTo>
                        <a:pt x="5915" y="41"/>
                        <a:pt x="5903" y="44"/>
                        <a:pt x="5890" y="51"/>
                      </a:cubicBezTo>
                      <a:cubicBezTo>
                        <a:pt x="5818" y="65"/>
                        <a:pt x="5585" y="574"/>
                        <a:pt x="5512" y="734"/>
                      </a:cubicBezTo>
                      <a:cubicBezTo>
                        <a:pt x="5457" y="856"/>
                        <a:pt x="5334" y="1156"/>
                        <a:pt x="5240" y="1156"/>
                      </a:cubicBezTo>
                      <a:cubicBezTo>
                        <a:pt x="5210" y="1156"/>
                        <a:pt x="5184" y="1127"/>
                        <a:pt x="5163" y="1054"/>
                      </a:cubicBezTo>
                      <a:cubicBezTo>
                        <a:pt x="5076" y="763"/>
                        <a:pt x="4887" y="574"/>
                        <a:pt x="4800" y="560"/>
                      </a:cubicBezTo>
                      <a:cubicBezTo>
                        <a:pt x="4741" y="560"/>
                        <a:pt x="4698" y="589"/>
                        <a:pt x="4698" y="647"/>
                      </a:cubicBezTo>
                      <a:cubicBezTo>
                        <a:pt x="4698" y="676"/>
                        <a:pt x="4698" y="690"/>
                        <a:pt x="4727" y="720"/>
                      </a:cubicBezTo>
                      <a:cubicBezTo>
                        <a:pt x="4785" y="807"/>
                        <a:pt x="4843" y="894"/>
                        <a:pt x="4872" y="996"/>
                      </a:cubicBezTo>
                      <a:cubicBezTo>
                        <a:pt x="4916" y="1054"/>
                        <a:pt x="4931" y="1156"/>
                        <a:pt x="4931" y="1243"/>
                      </a:cubicBezTo>
                      <a:cubicBezTo>
                        <a:pt x="4945" y="1403"/>
                        <a:pt x="4931" y="1592"/>
                        <a:pt x="4916" y="1752"/>
                      </a:cubicBezTo>
                      <a:lnTo>
                        <a:pt x="3142" y="4821"/>
                      </a:lnTo>
                      <a:lnTo>
                        <a:pt x="407" y="3745"/>
                      </a:lnTo>
                      <a:lnTo>
                        <a:pt x="0" y="5330"/>
                      </a:lnTo>
                      <a:cubicBezTo>
                        <a:pt x="0" y="5330"/>
                        <a:pt x="3378" y="6863"/>
                        <a:pt x="3806" y="6863"/>
                      </a:cubicBezTo>
                      <a:cubicBezTo>
                        <a:pt x="3821" y="6863"/>
                        <a:pt x="3832" y="6861"/>
                        <a:pt x="3840" y="6857"/>
                      </a:cubicBezTo>
                      <a:cubicBezTo>
                        <a:pt x="4349" y="6581"/>
                        <a:pt x="6021" y="2101"/>
                        <a:pt x="6021" y="2101"/>
                      </a:cubicBezTo>
                      <a:cubicBezTo>
                        <a:pt x="6254" y="1781"/>
                        <a:pt x="6487" y="1476"/>
                        <a:pt x="6690" y="1156"/>
                      </a:cubicBezTo>
                      <a:cubicBezTo>
                        <a:pt x="6894" y="734"/>
                        <a:pt x="6850" y="720"/>
                        <a:pt x="6821" y="705"/>
                      </a:cubicBezTo>
                      <a:cubicBezTo>
                        <a:pt x="6816" y="703"/>
                        <a:pt x="6810" y="702"/>
                        <a:pt x="6804" y="702"/>
                      </a:cubicBezTo>
                      <a:cubicBezTo>
                        <a:pt x="6673" y="702"/>
                        <a:pt x="6451" y="1220"/>
                        <a:pt x="6387" y="1220"/>
                      </a:cubicBezTo>
                      <a:cubicBezTo>
                        <a:pt x="6378" y="1220"/>
                        <a:pt x="6372" y="1210"/>
                        <a:pt x="6370" y="1185"/>
                      </a:cubicBezTo>
                      <a:cubicBezTo>
                        <a:pt x="6327" y="996"/>
                        <a:pt x="6836" y="312"/>
                        <a:pt x="6690" y="269"/>
                      </a:cubicBezTo>
                      <a:cubicBezTo>
                        <a:pt x="6683" y="267"/>
                        <a:pt x="6676" y="266"/>
                        <a:pt x="6668" y="266"/>
                      </a:cubicBezTo>
                      <a:cubicBezTo>
                        <a:pt x="6466" y="266"/>
                        <a:pt x="6195" y="998"/>
                        <a:pt x="6181" y="1069"/>
                      </a:cubicBezTo>
                      <a:cubicBezTo>
                        <a:pt x="6172" y="1093"/>
                        <a:pt x="6154" y="1103"/>
                        <a:pt x="6136" y="1103"/>
                      </a:cubicBezTo>
                      <a:cubicBezTo>
                        <a:pt x="6101" y="1103"/>
                        <a:pt x="6065" y="1064"/>
                        <a:pt x="6094" y="1025"/>
                      </a:cubicBezTo>
                      <a:cubicBezTo>
                        <a:pt x="6123" y="938"/>
                        <a:pt x="6559" y="65"/>
                        <a:pt x="6385" y="7"/>
                      </a:cubicBezTo>
                      <a:cubicBezTo>
                        <a:pt x="6374" y="3"/>
                        <a:pt x="6363" y="1"/>
                        <a:pt x="6354" y="1"/>
                      </a:cubicBezTo>
                      <a:close/>
                    </a:path>
                  </a:pathLst>
                </a:custGeom>
                <a:solidFill>
                  <a:srgbClr val="D0DB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3209925" y="2776798"/>
                  <a:ext cx="356756" cy="700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" h="10024" extrusionOk="0">
                      <a:moveTo>
                        <a:pt x="4160" y="1"/>
                      </a:moveTo>
                      <a:cubicBezTo>
                        <a:pt x="4160" y="1"/>
                        <a:pt x="1455" y="2226"/>
                        <a:pt x="568" y="3521"/>
                      </a:cubicBezTo>
                      <a:cubicBezTo>
                        <a:pt x="0" y="4350"/>
                        <a:pt x="611" y="8189"/>
                        <a:pt x="611" y="8189"/>
                      </a:cubicBezTo>
                      <a:cubicBezTo>
                        <a:pt x="568" y="8509"/>
                        <a:pt x="524" y="8844"/>
                        <a:pt x="509" y="9193"/>
                      </a:cubicBezTo>
                      <a:cubicBezTo>
                        <a:pt x="509" y="9588"/>
                        <a:pt x="530" y="9648"/>
                        <a:pt x="572" y="9648"/>
                      </a:cubicBezTo>
                      <a:cubicBezTo>
                        <a:pt x="580" y="9648"/>
                        <a:pt x="588" y="9646"/>
                        <a:pt x="597" y="9644"/>
                      </a:cubicBezTo>
                      <a:cubicBezTo>
                        <a:pt x="729" y="9630"/>
                        <a:pt x="657" y="8968"/>
                        <a:pt x="730" y="8968"/>
                      </a:cubicBezTo>
                      <a:cubicBezTo>
                        <a:pt x="737" y="8968"/>
                        <a:pt x="746" y="8975"/>
                        <a:pt x="757" y="8989"/>
                      </a:cubicBezTo>
                      <a:cubicBezTo>
                        <a:pt x="886" y="9148"/>
                        <a:pt x="773" y="9949"/>
                        <a:pt x="941" y="9949"/>
                      </a:cubicBezTo>
                      <a:cubicBezTo>
                        <a:pt x="943" y="9949"/>
                        <a:pt x="944" y="9949"/>
                        <a:pt x="946" y="9949"/>
                      </a:cubicBezTo>
                      <a:cubicBezTo>
                        <a:pt x="1135" y="9920"/>
                        <a:pt x="1018" y="9076"/>
                        <a:pt x="989" y="9004"/>
                      </a:cubicBezTo>
                      <a:cubicBezTo>
                        <a:pt x="989" y="8964"/>
                        <a:pt x="1020" y="8941"/>
                        <a:pt x="1048" y="8941"/>
                      </a:cubicBezTo>
                      <a:cubicBezTo>
                        <a:pt x="1070" y="8941"/>
                        <a:pt x="1091" y="8956"/>
                        <a:pt x="1091" y="8989"/>
                      </a:cubicBezTo>
                      <a:cubicBezTo>
                        <a:pt x="1091" y="9075"/>
                        <a:pt x="1133" y="10023"/>
                        <a:pt x="1325" y="10023"/>
                      </a:cubicBezTo>
                      <a:cubicBezTo>
                        <a:pt x="1330" y="10023"/>
                        <a:pt x="1334" y="10023"/>
                        <a:pt x="1338" y="10022"/>
                      </a:cubicBezTo>
                      <a:cubicBezTo>
                        <a:pt x="1455" y="10007"/>
                        <a:pt x="1397" y="9804"/>
                        <a:pt x="1397" y="9804"/>
                      </a:cubicBezTo>
                      <a:cubicBezTo>
                        <a:pt x="1397" y="9804"/>
                        <a:pt x="1266" y="8902"/>
                        <a:pt x="1382" y="8873"/>
                      </a:cubicBezTo>
                      <a:cubicBezTo>
                        <a:pt x="1383" y="8873"/>
                        <a:pt x="1384" y="8873"/>
                        <a:pt x="1386" y="8873"/>
                      </a:cubicBezTo>
                      <a:cubicBezTo>
                        <a:pt x="1472" y="8873"/>
                        <a:pt x="1557" y="9384"/>
                        <a:pt x="1571" y="9571"/>
                      </a:cubicBezTo>
                      <a:cubicBezTo>
                        <a:pt x="1592" y="9696"/>
                        <a:pt x="1643" y="9762"/>
                        <a:pt x="1697" y="9762"/>
                      </a:cubicBezTo>
                      <a:cubicBezTo>
                        <a:pt x="1718" y="9762"/>
                        <a:pt x="1740" y="9751"/>
                        <a:pt x="1760" y="9731"/>
                      </a:cubicBezTo>
                      <a:cubicBezTo>
                        <a:pt x="1818" y="9673"/>
                        <a:pt x="1775" y="9135"/>
                        <a:pt x="1760" y="8946"/>
                      </a:cubicBezTo>
                      <a:cubicBezTo>
                        <a:pt x="1748" y="8802"/>
                        <a:pt x="1697" y="8440"/>
                        <a:pt x="1809" y="8440"/>
                      </a:cubicBezTo>
                      <a:cubicBezTo>
                        <a:pt x="1833" y="8440"/>
                        <a:pt x="1865" y="8456"/>
                        <a:pt x="1906" y="8495"/>
                      </a:cubicBezTo>
                      <a:cubicBezTo>
                        <a:pt x="2119" y="8695"/>
                        <a:pt x="2358" y="8773"/>
                        <a:pt x="2451" y="8773"/>
                      </a:cubicBezTo>
                      <a:cubicBezTo>
                        <a:pt x="2460" y="8773"/>
                        <a:pt x="2467" y="8772"/>
                        <a:pt x="2473" y="8771"/>
                      </a:cubicBezTo>
                      <a:cubicBezTo>
                        <a:pt x="2516" y="8756"/>
                        <a:pt x="2546" y="8684"/>
                        <a:pt x="2502" y="8640"/>
                      </a:cubicBezTo>
                      <a:cubicBezTo>
                        <a:pt x="2473" y="8582"/>
                        <a:pt x="2458" y="8567"/>
                        <a:pt x="2429" y="8567"/>
                      </a:cubicBezTo>
                      <a:cubicBezTo>
                        <a:pt x="2342" y="8538"/>
                        <a:pt x="2255" y="8466"/>
                        <a:pt x="2167" y="8407"/>
                      </a:cubicBezTo>
                      <a:cubicBezTo>
                        <a:pt x="2095" y="8349"/>
                        <a:pt x="2036" y="8291"/>
                        <a:pt x="1993" y="8218"/>
                      </a:cubicBezTo>
                      <a:cubicBezTo>
                        <a:pt x="1920" y="8117"/>
                        <a:pt x="1876" y="8000"/>
                        <a:pt x="1818" y="7898"/>
                      </a:cubicBezTo>
                      <a:cubicBezTo>
                        <a:pt x="1818" y="7898"/>
                        <a:pt x="1891" y="4844"/>
                        <a:pt x="1993" y="4335"/>
                      </a:cubicBezTo>
                      <a:cubicBezTo>
                        <a:pt x="2109" y="3826"/>
                        <a:pt x="5105" y="1557"/>
                        <a:pt x="5105" y="1557"/>
                      </a:cubicBezTo>
                      <a:lnTo>
                        <a:pt x="4160" y="1"/>
                      </a:lnTo>
                      <a:close/>
                    </a:path>
                  </a:pathLst>
                </a:custGeom>
                <a:solidFill>
                  <a:srgbClr val="D0DB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3602172" y="2438420"/>
                  <a:ext cx="180963" cy="35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5093" extrusionOk="0">
                      <a:moveTo>
                        <a:pt x="1466" y="0"/>
                      </a:moveTo>
                      <a:cubicBezTo>
                        <a:pt x="994" y="0"/>
                        <a:pt x="521" y="139"/>
                        <a:pt x="117" y="423"/>
                      </a:cubicBezTo>
                      <a:lnTo>
                        <a:pt x="0" y="495"/>
                      </a:lnTo>
                      <a:lnTo>
                        <a:pt x="44" y="4248"/>
                      </a:lnTo>
                      <a:cubicBezTo>
                        <a:pt x="15" y="4684"/>
                        <a:pt x="349" y="5048"/>
                        <a:pt x="800" y="5091"/>
                      </a:cubicBezTo>
                      <a:cubicBezTo>
                        <a:pt x="818" y="5092"/>
                        <a:pt x="836" y="5093"/>
                        <a:pt x="854" y="5093"/>
                      </a:cubicBezTo>
                      <a:cubicBezTo>
                        <a:pt x="1297" y="5093"/>
                        <a:pt x="1675" y="4753"/>
                        <a:pt x="1731" y="4306"/>
                      </a:cubicBezTo>
                      <a:lnTo>
                        <a:pt x="1731" y="4262"/>
                      </a:lnTo>
                      <a:cubicBezTo>
                        <a:pt x="1746" y="3797"/>
                        <a:pt x="1760" y="3346"/>
                        <a:pt x="1760" y="3346"/>
                      </a:cubicBezTo>
                      <a:cubicBezTo>
                        <a:pt x="1760" y="3346"/>
                        <a:pt x="2473" y="3273"/>
                        <a:pt x="2531" y="2575"/>
                      </a:cubicBezTo>
                      <a:cubicBezTo>
                        <a:pt x="2589" y="1892"/>
                        <a:pt x="2560" y="263"/>
                        <a:pt x="2560" y="263"/>
                      </a:cubicBezTo>
                      <a:cubicBezTo>
                        <a:pt x="2218" y="88"/>
                        <a:pt x="1842" y="0"/>
                        <a:pt x="1466" y="0"/>
                      </a:cubicBezTo>
                      <a:close/>
                    </a:path>
                  </a:pathLst>
                </a:custGeom>
                <a:solidFill>
                  <a:srgbClr val="D0DB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2"/>
                <p:cNvSpPr/>
                <p:nvPr/>
              </p:nvSpPr>
              <p:spPr>
                <a:xfrm>
                  <a:off x="3753579" y="2530438"/>
                  <a:ext cx="15302" cy="14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1" extrusionOk="0">
                      <a:moveTo>
                        <a:pt x="108" y="0"/>
                      </a:moveTo>
                      <a:cubicBezTo>
                        <a:pt x="80" y="0"/>
                        <a:pt x="51" y="7"/>
                        <a:pt x="29" y="22"/>
                      </a:cubicBezTo>
                      <a:cubicBezTo>
                        <a:pt x="0" y="66"/>
                        <a:pt x="0" y="138"/>
                        <a:pt x="29" y="167"/>
                      </a:cubicBezTo>
                      <a:cubicBezTo>
                        <a:pt x="51" y="189"/>
                        <a:pt x="80" y="200"/>
                        <a:pt x="108" y="200"/>
                      </a:cubicBezTo>
                      <a:cubicBezTo>
                        <a:pt x="135" y="200"/>
                        <a:pt x="160" y="189"/>
                        <a:pt x="175" y="167"/>
                      </a:cubicBezTo>
                      <a:cubicBezTo>
                        <a:pt x="219" y="138"/>
                        <a:pt x="219" y="66"/>
                        <a:pt x="175" y="22"/>
                      </a:cubicBezTo>
                      <a:cubicBezTo>
                        <a:pt x="160" y="7"/>
                        <a:pt x="135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2"/>
                <p:cNvSpPr/>
                <p:nvPr/>
              </p:nvSpPr>
              <p:spPr>
                <a:xfrm>
                  <a:off x="3748478" y="2523940"/>
                  <a:ext cx="26481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137" extrusionOk="0">
                      <a:moveTo>
                        <a:pt x="191" y="0"/>
                      </a:moveTo>
                      <a:cubicBezTo>
                        <a:pt x="144" y="0"/>
                        <a:pt x="100" y="15"/>
                        <a:pt x="59" y="42"/>
                      </a:cubicBezTo>
                      <a:cubicBezTo>
                        <a:pt x="15" y="86"/>
                        <a:pt x="1" y="86"/>
                        <a:pt x="15" y="100"/>
                      </a:cubicBezTo>
                      <a:cubicBezTo>
                        <a:pt x="18" y="103"/>
                        <a:pt x="23" y="104"/>
                        <a:pt x="31" y="104"/>
                      </a:cubicBezTo>
                      <a:cubicBezTo>
                        <a:pt x="60" y="104"/>
                        <a:pt x="123" y="86"/>
                        <a:pt x="204" y="86"/>
                      </a:cubicBezTo>
                      <a:cubicBezTo>
                        <a:pt x="289" y="86"/>
                        <a:pt x="344" y="136"/>
                        <a:pt x="368" y="136"/>
                      </a:cubicBezTo>
                      <a:cubicBezTo>
                        <a:pt x="373" y="136"/>
                        <a:pt x="376" y="134"/>
                        <a:pt x="379" y="129"/>
                      </a:cubicBezTo>
                      <a:cubicBezTo>
                        <a:pt x="379" y="129"/>
                        <a:pt x="379" y="115"/>
                        <a:pt x="350" y="57"/>
                      </a:cubicBezTo>
                      <a:cubicBezTo>
                        <a:pt x="296" y="18"/>
                        <a:pt x="242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>
                  <a:off x="3679377" y="2531626"/>
                  <a:ext cx="17328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214" extrusionOk="0">
                      <a:moveTo>
                        <a:pt x="119" y="0"/>
                      </a:moveTo>
                      <a:cubicBezTo>
                        <a:pt x="88" y="0"/>
                        <a:pt x="61" y="14"/>
                        <a:pt x="44" y="49"/>
                      </a:cubicBezTo>
                      <a:cubicBezTo>
                        <a:pt x="1" y="92"/>
                        <a:pt x="1" y="150"/>
                        <a:pt x="59" y="194"/>
                      </a:cubicBezTo>
                      <a:cubicBezTo>
                        <a:pt x="83" y="206"/>
                        <a:pt x="105" y="213"/>
                        <a:pt x="125" y="213"/>
                      </a:cubicBezTo>
                      <a:cubicBezTo>
                        <a:pt x="153" y="213"/>
                        <a:pt x="179" y="199"/>
                        <a:pt x="204" y="165"/>
                      </a:cubicBezTo>
                      <a:cubicBezTo>
                        <a:pt x="248" y="121"/>
                        <a:pt x="248" y="63"/>
                        <a:pt x="190" y="19"/>
                      </a:cubicBezTo>
                      <a:cubicBezTo>
                        <a:pt x="166" y="7"/>
                        <a:pt x="14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2"/>
                <p:cNvSpPr/>
                <p:nvPr/>
              </p:nvSpPr>
              <p:spPr>
                <a:xfrm>
                  <a:off x="3674277" y="2526875"/>
                  <a:ext cx="28577" cy="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134" extrusionOk="0">
                      <a:moveTo>
                        <a:pt x="205" y="0"/>
                      </a:moveTo>
                      <a:cubicBezTo>
                        <a:pt x="146" y="0"/>
                        <a:pt x="103" y="15"/>
                        <a:pt x="59" y="44"/>
                      </a:cubicBezTo>
                      <a:cubicBezTo>
                        <a:pt x="30" y="73"/>
                        <a:pt x="1" y="73"/>
                        <a:pt x="30" y="87"/>
                      </a:cubicBezTo>
                      <a:cubicBezTo>
                        <a:pt x="33" y="93"/>
                        <a:pt x="38" y="96"/>
                        <a:pt x="44" y="96"/>
                      </a:cubicBezTo>
                      <a:cubicBezTo>
                        <a:pt x="67" y="96"/>
                        <a:pt x="109" y="71"/>
                        <a:pt x="171" y="71"/>
                      </a:cubicBezTo>
                      <a:cubicBezTo>
                        <a:pt x="182" y="71"/>
                        <a:pt x="193" y="71"/>
                        <a:pt x="205" y="73"/>
                      </a:cubicBezTo>
                      <a:cubicBezTo>
                        <a:pt x="308" y="86"/>
                        <a:pt x="354" y="133"/>
                        <a:pt x="383" y="133"/>
                      </a:cubicBezTo>
                      <a:cubicBezTo>
                        <a:pt x="387" y="133"/>
                        <a:pt x="390" y="133"/>
                        <a:pt x="394" y="131"/>
                      </a:cubicBezTo>
                      <a:cubicBezTo>
                        <a:pt x="408" y="117"/>
                        <a:pt x="394" y="87"/>
                        <a:pt x="350" y="58"/>
                      </a:cubicBezTo>
                      <a:cubicBezTo>
                        <a:pt x="292" y="15"/>
                        <a:pt x="263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2"/>
                <p:cNvSpPr/>
                <p:nvPr/>
              </p:nvSpPr>
              <p:spPr>
                <a:xfrm>
                  <a:off x="3725142" y="2527853"/>
                  <a:ext cx="18306" cy="6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8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9" y="190"/>
                        <a:pt x="73" y="364"/>
                        <a:pt x="131" y="539"/>
                      </a:cubicBezTo>
                      <a:cubicBezTo>
                        <a:pt x="175" y="612"/>
                        <a:pt x="189" y="655"/>
                        <a:pt x="204" y="728"/>
                      </a:cubicBezTo>
                      <a:cubicBezTo>
                        <a:pt x="218" y="757"/>
                        <a:pt x="218" y="786"/>
                        <a:pt x="218" y="801"/>
                      </a:cubicBezTo>
                      <a:cubicBezTo>
                        <a:pt x="204" y="830"/>
                        <a:pt x="189" y="830"/>
                        <a:pt x="175" y="830"/>
                      </a:cubicBezTo>
                      <a:cubicBezTo>
                        <a:pt x="116" y="830"/>
                        <a:pt x="58" y="830"/>
                        <a:pt x="0" y="844"/>
                      </a:cubicBezTo>
                      <a:cubicBezTo>
                        <a:pt x="58" y="859"/>
                        <a:pt x="116" y="859"/>
                        <a:pt x="146" y="859"/>
                      </a:cubicBezTo>
                      <a:lnTo>
                        <a:pt x="189" y="859"/>
                      </a:lnTo>
                      <a:cubicBezTo>
                        <a:pt x="218" y="859"/>
                        <a:pt x="233" y="844"/>
                        <a:pt x="233" y="830"/>
                      </a:cubicBezTo>
                      <a:cubicBezTo>
                        <a:pt x="262" y="786"/>
                        <a:pt x="262" y="757"/>
                        <a:pt x="233" y="713"/>
                      </a:cubicBezTo>
                      <a:cubicBezTo>
                        <a:pt x="218" y="641"/>
                        <a:pt x="204" y="582"/>
                        <a:pt x="189" y="510"/>
                      </a:cubicBezTo>
                      <a:cubicBezTo>
                        <a:pt x="146" y="335"/>
                        <a:pt x="73" y="175"/>
                        <a:pt x="0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2"/>
                <p:cNvSpPr/>
                <p:nvPr/>
              </p:nvSpPr>
              <p:spPr>
                <a:xfrm>
                  <a:off x="3698731" y="2592902"/>
                  <a:ext cx="36612" cy="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73" extrusionOk="0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73" y="1"/>
                        <a:pt x="0" y="161"/>
                        <a:pt x="204" y="262"/>
                      </a:cubicBezTo>
                      <a:cubicBezTo>
                        <a:pt x="235" y="269"/>
                        <a:pt x="266" y="273"/>
                        <a:pt x="296" y="273"/>
                      </a:cubicBezTo>
                      <a:cubicBezTo>
                        <a:pt x="388" y="273"/>
                        <a:pt x="468" y="238"/>
                        <a:pt x="524" y="161"/>
                      </a:cubicBezTo>
                      <a:cubicBezTo>
                        <a:pt x="364" y="146"/>
                        <a:pt x="218" y="88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2"/>
                <p:cNvSpPr/>
                <p:nvPr/>
              </p:nvSpPr>
              <p:spPr>
                <a:xfrm>
                  <a:off x="3662120" y="2648797"/>
                  <a:ext cx="62045" cy="3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496" extrusionOk="0">
                      <a:moveTo>
                        <a:pt x="0" y="0"/>
                      </a:moveTo>
                      <a:cubicBezTo>
                        <a:pt x="0" y="1"/>
                        <a:pt x="170" y="495"/>
                        <a:pt x="858" y="495"/>
                      </a:cubicBezTo>
                      <a:cubicBezTo>
                        <a:pt x="868" y="495"/>
                        <a:pt x="878" y="495"/>
                        <a:pt x="888" y="495"/>
                      </a:cubicBezTo>
                      <a:lnTo>
                        <a:pt x="888" y="306"/>
                      </a:lnTo>
                      <a:cubicBezTo>
                        <a:pt x="568" y="291"/>
                        <a:pt x="248" y="190"/>
                        <a:pt x="0" y="0"/>
                      </a:cubicBezTo>
                      <a:close/>
                    </a:path>
                  </a:pathLst>
                </a:custGeom>
                <a:solidFill>
                  <a:srgbClr val="C4D1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2"/>
                <p:cNvSpPr/>
                <p:nvPr/>
              </p:nvSpPr>
              <p:spPr>
                <a:xfrm>
                  <a:off x="3642836" y="2412010"/>
                  <a:ext cx="150430" cy="102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70" extrusionOk="0">
                      <a:moveTo>
                        <a:pt x="407" y="1"/>
                      </a:moveTo>
                      <a:cubicBezTo>
                        <a:pt x="204" y="44"/>
                        <a:pt x="0" y="204"/>
                        <a:pt x="15" y="393"/>
                      </a:cubicBezTo>
                      <a:cubicBezTo>
                        <a:pt x="58" y="684"/>
                        <a:pt x="276" y="917"/>
                        <a:pt x="582" y="975"/>
                      </a:cubicBezTo>
                      <a:cubicBezTo>
                        <a:pt x="742" y="990"/>
                        <a:pt x="945" y="961"/>
                        <a:pt x="1091" y="1033"/>
                      </a:cubicBezTo>
                      <a:cubicBezTo>
                        <a:pt x="1193" y="1106"/>
                        <a:pt x="1294" y="1193"/>
                        <a:pt x="1353" y="1281"/>
                      </a:cubicBezTo>
                      <a:cubicBezTo>
                        <a:pt x="1425" y="1397"/>
                        <a:pt x="1527" y="1470"/>
                        <a:pt x="1658" y="1470"/>
                      </a:cubicBezTo>
                      <a:cubicBezTo>
                        <a:pt x="1716" y="1470"/>
                        <a:pt x="1789" y="1441"/>
                        <a:pt x="1833" y="1426"/>
                      </a:cubicBezTo>
                      <a:cubicBezTo>
                        <a:pt x="1857" y="1420"/>
                        <a:pt x="1883" y="1416"/>
                        <a:pt x="1910" y="1416"/>
                      </a:cubicBezTo>
                      <a:cubicBezTo>
                        <a:pt x="1949" y="1416"/>
                        <a:pt x="1988" y="1424"/>
                        <a:pt x="2022" y="1441"/>
                      </a:cubicBezTo>
                      <a:cubicBezTo>
                        <a:pt x="2109" y="1251"/>
                        <a:pt x="2153" y="1004"/>
                        <a:pt x="2123" y="786"/>
                      </a:cubicBezTo>
                      <a:cubicBezTo>
                        <a:pt x="2109" y="568"/>
                        <a:pt x="1949" y="379"/>
                        <a:pt x="1745" y="292"/>
                      </a:cubicBezTo>
                      <a:cubicBezTo>
                        <a:pt x="1600" y="277"/>
                        <a:pt x="1454" y="262"/>
                        <a:pt x="1309" y="262"/>
                      </a:cubicBezTo>
                      <a:cubicBezTo>
                        <a:pt x="1207" y="248"/>
                        <a:pt x="1076" y="190"/>
                        <a:pt x="989" y="132"/>
                      </a:cubicBezTo>
                      <a:cubicBezTo>
                        <a:pt x="800" y="44"/>
                        <a:pt x="596" y="1"/>
                        <a:pt x="407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2"/>
                <p:cNvSpPr/>
                <p:nvPr/>
              </p:nvSpPr>
              <p:spPr>
                <a:xfrm>
                  <a:off x="3575761" y="2416691"/>
                  <a:ext cx="91530" cy="15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2278" extrusionOk="0">
                      <a:moveTo>
                        <a:pt x="800" y="0"/>
                      </a:moveTo>
                      <a:cubicBezTo>
                        <a:pt x="677" y="0"/>
                        <a:pt x="549" y="52"/>
                        <a:pt x="466" y="94"/>
                      </a:cubicBezTo>
                      <a:cubicBezTo>
                        <a:pt x="233" y="195"/>
                        <a:pt x="87" y="457"/>
                        <a:pt x="29" y="719"/>
                      </a:cubicBezTo>
                      <a:cubicBezTo>
                        <a:pt x="0" y="995"/>
                        <a:pt x="15" y="1272"/>
                        <a:pt x="73" y="1548"/>
                      </a:cubicBezTo>
                      <a:cubicBezTo>
                        <a:pt x="87" y="1664"/>
                        <a:pt x="102" y="1781"/>
                        <a:pt x="117" y="1912"/>
                      </a:cubicBezTo>
                      <a:cubicBezTo>
                        <a:pt x="117" y="1999"/>
                        <a:pt x="160" y="2072"/>
                        <a:pt x="189" y="2159"/>
                      </a:cubicBezTo>
                      <a:cubicBezTo>
                        <a:pt x="212" y="2215"/>
                        <a:pt x="269" y="2237"/>
                        <a:pt x="335" y="2237"/>
                      </a:cubicBezTo>
                      <a:cubicBezTo>
                        <a:pt x="354" y="2237"/>
                        <a:pt x="373" y="2235"/>
                        <a:pt x="393" y="2232"/>
                      </a:cubicBezTo>
                      <a:cubicBezTo>
                        <a:pt x="433" y="2263"/>
                        <a:pt x="475" y="2277"/>
                        <a:pt x="517" y="2277"/>
                      </a:cubicBezTo>
                      <a:cubicBezTo>
                        <a:pt x="745" y="2277"/>
                        <a:pt x="980" y="1860"/>
                        <a:pt x="1091" y="1577"/>
                      </a:cubicBezTo>
                      <a:cubicBezTo>
                        <a:pt x="1222" y="1228"/>
                        <a:pt x="1265" y="894"/>
                        <a:pt x="1280" y="530"/>
                      </a:cubicBezTo>
                      <a:cubicBezTo>
                        <a:pt x="1309" y="414"/>
                        <a:pt x="1280" y="283"/>
                        <a:pt x="1236" y="181"/>
                      </a:cubicBezTo>
                      <a:cubicBezTo>
                        <a:pt x="1210" y="149"/>
                        <a:pt x="1188" y="143"/>
                        <a:pt x="1166" y="143"/>
                      </a:cubicBezTo>
                      <a:cubicBezTo>
                        <a:pt x="1150" y="143"/>
                        <a:pt x="1134" y="147"/>
                        <a:pt x="1118" y="147"/>
                      </a:cubicBezTo>
                      <a:cubicBezTo>
                        <a:pt x="1096" y="147"/>
                        <a:pt x="1074" y="140"/>
                        <a:pt x="1047" y="108"/>
                      </a:cubicBezTo>
                      <a:cubicBezTo>
                        <a:pt x="980" y="28"/>
                        <a:pt x="891" y="0"/>
                        <a:pt x="800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2"/>
                <p:cNvSpPr/>
                <p:nvPr/>
              </p:nvSpPr>
              <p:spPr>
                <a:xfrm>
                  <a:off x="3567726" y="2524849"/>
                  <a:ext cx="34516" cy="5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783" extrusionOk="0">
                      <a:moveTo>
                        <a:pt x="391" y="0"/>
                      </a:moveTo>
                      <a:cubicBezTo>
                        <a:pt x="261" y="0"/>
                        <a:pt x="42" y="44"/>
                        <a:pt x="28" y="393"/>
                      </a:cubicBezTo>
                      <a:cubicBezTo>
                        <a:pt x="0" y="718"/>
                        <a:pt x="198" y="782"/>
                        <a:pt x="344" y="782"/>
                      </a:cubicBezTo>
                      <a:cubicBezTo>
                        <a:pt x="427" y="782"/>
                        <a:pt x="493" y="762"/>
                        <a:pt x="493" y="756"/>
                      </a:cubicBezTo>
                      <a:lnTo>
                        <a:pt x="493" y="102"/>
                      </a:lnTo>
                      <a:cubicBezTo>
                        <a:pt x="493" y="44"/>
                        <a:pt x="450" y="0"/>
                        <a:pt x="391" y="0"/>
                      </a:cubicBezTo>
                      <a:close/>
                    </a:path>
                  </a:pathLst>
                </a:custGeom>
                <a:solidFill>
                  <a:srgbClr val="D0DB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2"/>
                <p:cNvSpPr/>
                <p:nvPr/>
              </p:nvSpPr>
              <p:spPr>
                <a:xfrm>
                  <a:off x="3577787" y="2533932"/>
                  <a:ext cx="17328" cy="33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473" extrusionOk="0">
                      <a:moveTo>
                        <a:pt x="146" y="1"/>
                      </a:moveTo>
                      <a:cubicBezTo>
                        <a:pt x="117" y="1"/>
                        <a:pt x="73" y="45"/>
                        <a:pt x="58" y="74"/>
                      </a:cubicBezTo>
                      <a:cubicBezTo>
                        <a:pt x="44" y="117"/>
                        <a:pt x="29" y="175"/>
                        <a:pt x="29" y="219"/>
                      </a:cubicBezTo>
                      <a:cubicBezTo>
                        <a:pt x="0" y="321"/>
                        <a:pt x="58" y="408"/>
                        <a:pt x="146" y="466"/>
                      </a:cubicBezTo>
                      <a:cubicBezTo>
                        <a:pt x="73" y="408"/>
                        <a:pt x="44" y="335"/>
                        <a:pt x="58" y="263"/>
                      </a:cubicBezTo>
                      <a:cubicBezTo>
                        <a:pt x="58" y="234"/>
                        <a:pt x="73" y="175"/>
                        <a:pt x="102" y="132"/>
                      </a:cubicBezTo>
                      <a:cubicBezTo>
                        <a:pt x="117" y="103"/>
                        <a:pt x="131" y="88"/>
                        <a:pt x="175" y="59"/>
                      </a:cubicBezTo>
                      <a:cubicBezTo>
                        <a:pt x="189" y="59"/>
                        <a:pt x="204" y="59"/>
                        <a:pt x="218" y="88"/>
                      </a:cubicBezTo>
                      <a:lnTo>
                        <a:pt x="218" y="103"/>
                      </a:lnTo>
                      <a:cubicBezTo>
                        <a:pt x="218" y="103"/>
                        <a:pt x="247" y="103"/>
                        <a:pt x="218" y="59"/>
                      </a:cubicBezTo>
                      <a:cubicBezTo>
                        <a:pt x="218" y="45"/>
                        <a:pt x="204" y="45"/>
                        <a:pt x="204" y="30"/>
                      </a:cubicBezTo>
                      <a:cubicBezTo>
                        <a:pt x="189" y="1"/>
                        <a:pt x="175" y="1"/>
                        <a:pt x="146" y="1"/>
                      </a:cubicBezTo>
                      <a:close/>
                      <a:moveTo>
                        <a:pt x="247" y="452"/>
                      </a:moveTo>
                      <a:lnTo>
                        <a:pt x="218" y="466"/>
                      </a:lnTo>
                      <a:lnTo>
                        <a:pt x="146" y="466"/>
                      </a:lnTo>
                      <a:cubicBezTo>
                        <a:pt x="160" y="471"/>
                        <a:pt x="172" y="473"/>
                        <a:pt x="182" y="473"/>
                      </a:cubicBezTo>
                      <a:cubicBezTo>
                        <a:pt x="202" y="473"/>
                        <a:pt x="218" y="466"/>
                        <a:pt x="247" y="466"/>
                      </a:cubicBezTo>
                      <a:lnTo>
                        <a:pt x="247" y="452"/>
                      </a:lnTo>
                      <a:close/>
                    </a:path>
                  </a:pathLst>
                </a:custGeom>
                <a:solidFill>
                  <a:srgbClr val="C4D1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2"/>
                <p:cNvSpPr/>
                <p:nvPr/>
              </p:nvSpPr>
              <p:spPr>
                <a:xfrm>
                  <a:off x="3357280" y="2722998"/>
                  <a:ext cx="626035" cy="5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0" h="8538" extrusionOk="0">
                      <a:moveTo>
                        <a:pt x="3505" y="0"/>
                      </a:moveTo>
                      <a:cubicBezTo>
                        <a:pt x="2720" y="29"/>
                        <a:pt x="2225" y="364"/>
                        <a:pt x="1498" y="902"/>
                      </a:cubicBezTo>
                      <a:lnTo>
                        <a:pt x="0" y="2051"/>
                      </a:lnTo>
                      <a:lnTo>
                        <a:pt x="1498" y="3738"/>
                      </a:lnTo>
                      <a:lnTo>
                        <a:pt x="2342" y="3171"/>
                      </a:lnTo>
                      <a:cubicBezTo>
                        <a:pt x="2429" y="3869"/>
                        <a:pt x="2415" y="4116"/>
                        <a:pt x="2429" y="4960"/>
                      </a:cubicBezTo>
                      <a:lnTo>
                        <a:pt x="2356" y="8261"/>
                      </a:lnTo>
                      <a:lnTo>
                        <a:pt x="7272" y="8537"/>
                      </a:lnTo>
                      <a:lnTo>
                        <a:pt x="6996" y="5352"/>
                      </a:lnTo>
                      <a:lnTo>
                        <a:pt x="6865" y="2865"/>
                      </a:lnTo>
                      <a:lnTo>
                        <a:pt x="8276" y="3549"/>
                      </a:lnTo>
                      <a:lnTo>
                        <a:pt x="8959" y="1571"/>
                      </a:lnTo>
                      <a:cubicBezTo>
                        <a:pt x="8188" y="1178"/>
                        <a:pt x="7650" y="960"/>
                        <a:pt x="7229" y="684"/>
                      </a:cubicBezTo>
                      <a:cubicBezTo>
                        <a:pt x="6249" y="49"/>
                        <a:pt x="5815" y="3"/>
                        <a:pt x="5521" y="3"/>
                      </a:cubicBezTo>
                      <a:cubicBezTo>
                        <a:pt x="5471" y="3"/>
                        <a:pt x="5424" y="4"/>
                        <a:pt x="5380" y="4"/>
                      </a:cubicBezTo>
                      <a:cubicBezTo>
                        <a:pt x="5346" y="4"/>
                        <a:pt x="5313" y="3"/>
                        <a:pt x="5280" y="0"/>
                      </a:cubicBezTo>
                      <a:cubicBezTo>
                        <a:pt x="4989" y="87"/>
                        <a:pt x="4691" y="131"/>
                        <a:pt x="4392" y="131"/>
                      </a:cubicBezTo>
                      <a:cubicBezTo>
                        <a:pt x="4094" y="131"/>
                        <a:pt x="3796" y="87"/>
                        <a:pt x="3505" y="0"/>
                      </a:cubicBezTo>
                      <a:close/>
                    </a:path>
                  </a:pathLst>
                </a:custGeom>
                <a:solidFill>
                  <a:srgbClr val="4FDD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2"/>
                <p:cNvSpPr/>
                <p:nvPr/>
              </p:nvSpPr>
              <p:spPr>
                <a:xfrm>
                  <a:off x="3518818" y="2809357"/>
                  <a:ext cx="77346" cy="43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62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5" y="117"/>
                        <a:pt x="364" y="248"/>
                        <a:pt x="539" y="335"/>
                      </a:cubicBezTo>
                      <a:cubicBezTo>
                        <a:pt x="728" y="451"/>
                        <a:pt x="902" y="553"/>
                        <a:pt x="1106" y="626"/>
                      </a:cubicBezTo>
                      <a:cubicBezTo>
                        <a:pt x="917" y="509"/>
                        <a:pt x="742" y="379"/>
                        <a:pt x="553" y="291"/>
                      </a:cubicBezTo>
                      <a:cubicBezTo>
                        <a:pt x="379" y="175"/>
                        <a:pt x="190" y="7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2"/>
                <p:cNvSpPr/>
                <p:nvPr/>
              </p:nvSpPr>
              <p:spPr>
                <a:xfrm>
                  <a:off x="3596093" y="2928275"/>
                  <a:ext cx="26481" cy="51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42" extrusionOk="0">
                      <a:moveTo>
                        <a:pt x="378" y="0"/>
                      </a:moveTo>
                      <a:lnTo>
                        <a:pt x="378" y="0"/>
                      </a:lnTo>
                      <a:cubicBezTo>
                        <a:pt x="291" y="116"/>
                        <a:pt x="218" y="233"/>
                        <a:pt x="160" y="364"/>
                      </a:cubicBezTo>
                      <a:cubicBezTo>
                        <a:pt x="87" y="480"/>
                        <a:pt x="29" y="625"/>
                        <a:pt x="0" y="742"/>
                      </a:cubicBezTo>
                      <a:cubicBezTo>
                        <a:pt x="87" y="640"/>
                        <a:pt x="160" y="509"/>
                        <a:pt x="218" y="378"/>
                      </a:cubicBezTo>
                      <a:cubicBezTo>
                        <a:pt x="291" y="276"/>
                        <a:pt x="349" y="131"/>
                        <a:pt x="3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2"/>
                <p:cNvSpPr/>
                <p:nvPr/>
              </p:nvSpPr>
              <p:spPr>
                <a:xfrm>
                  <a:off x="3563534" y="3055297"/>
                  <a:ext cx="33607" cy="28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09" extrusionOk="0">
                      <a:moveTo>
                        <a:pt x="1" y="0"/>
                      </a:moveTo>
                      <a:cubicBezTo>
                        <a:pt x="1" y="15"/>
                        <a:pt x="102" y="116"/>
                        <a:pt x="233" y="218"/>
                      </a:cubicBezTo>
                      <a:cubicBezTo>
                        <a:pt x="341" y="326"/>
                        <a:pt x="436" y="409"/>
                        <a:pt x="461" y="409"/>
                      </a:cubicBezTo>
                      <a:cubicBezTo>
                        <a:pt x="463" y="409"/>
                        <a:pt x="465" y="408"/>
                        <a:pt x="466" y="407"/>
                      </a:cubicBezTo>
                      <a:cubicBezTo>
                        <a:pt x="481" y="378"/>
                        <a:pt x="408" y="276"/>
                        <a:pt x="262" y="160"/>
                      </a:cubicBezTo>
                      <a:cubicBezTo>
                        <a:pt x="190" y="87"/>
                        <a:pt x="102" y="44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2"/>
                <p:cNvSpPr/>
                <p:nvPr/>
              </p:nvSpPr>
              <p:spPr>
                <a:xfrm>
                  <a:off x="3587918" y="3136486"/>
                  <a:ext cx="32629" cy="33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482" extrusionOk="0">
                      <a:moveTo>
                        <a:pt x="436" y="0"/>
                      </a:moveTo>
                      <a:cubicBezTo>
                        <a:pt x="424" y="0"/>
                        <a:pt x="327" y="97"/>
                        <a:pt x="204" y="220"/>
                      </a:cubicBezTo>
                      <a:cubicBezTo>
                        <a:pt x="73" y="351"/>
                        <a:pt x="1" y="452"/>
                        <a:pt x="1" y="482"/>
                      </a:cubicBezTo>
                      <a:cubicBezTo>
                        <a:pt x="1" y="482"/>
                        <a:pt x="117" y="380"/>
                        <a:pt x="248" y="263"/>
                      </a:cubicBezTo>
                      <a:cubicBezTo>
                        <a:pt x="364" y="132"/>
                        <a:pt x="466" y="16"/>
                        <a:pt x="437" y="2"/>
                      </a:cubicBezTo>
                      <a:cubicBezTo>
                        <a:pt x="437" y="1"/>
                        <a:pt x="437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2"/>
                <p:cNvSpPr/>
                <p:nvPr/>
              </p:nvSpPr>
              <p:spPr>
                <a:xfrm>
                  <a:off x="3585892" y="3221936"/>
                  <a:ext cx="35634" cy="26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379" extrusionOk="0">
                      <a:moveTo>
                        <a:pt x="1" y="0"/>
                      </a:moveTo>
                      <a:cubicBezTo>
                        <a:pt x="1" y="15"/>
                        <a:pt x="102" y="102"/>
                        <a:pt x="233" y="218"/>
                      </a:cubicBezTo>
                      <a:cubicBezTo>
                        <a:pt x="321" y="291"/>
                        <a:pt x="408" y="349"/>
                        <a:pt x="510" y="378"/>
                      </a:cubicBezTo>
                      <a:cubicBezTo>
                        <a:pt x="510" y="364"/>
                        <a:pt x="408" y="277"/>
                        <a:pt x="277" y="160"/>
                      </a:cubicBezTo>
                      <a:cubicBezTo>
                        <a:pt x="175" y="88"/>
                        <a:pt x="88" y="29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2"/>
                <p:cNvSpPr/>
                <p:nvPr/>
              </p:nvSpPr>
              <p:spPr>
                <a:xfrm>
                  <a:off x="3642836" y="3190425"/>
                  <a:ext cx="10201" cy="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92" extrusionOk="0">
                      <a:moveTo>
                        <a:pt x="146" y="0"/>
                      </a:moveTo>
                      <a:cubicBezTo>
                        <a:pt x="145" y="0"/>
                        <a:pt x="87" y="0"/>
                        <a:pt x="58" y="15"/>
                      </a:cubicBezTo>
                      <a:cubicBezTo>
                        <a:pt x="15" y="44"/>
                        <a:pt x="0" y="73"/>
                        <a:pt x="0" y="88"/>
                      </a:cubicBezTo>
                      <a:cubicBezTo>
                        <a:pt x="7" y="88"/>
                        <a:pt x="22" y="91"/>
                        <a:pt x="38" y="91"/>
                      </a:cubicBezTo>
                      <a:cubicBezTo>
                        <a:pt x="55" y="91"/>
                        <a:pt x="73" y="88"/>
                        <a:pt x="87" y="73"/>
                      </a:cubicBezTo>
                      <a:cubicBezTo>
                        <a:pt x="131" y="29"/>
                        <a:pt x="146" y="15"/>
                        <a:pt x="1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2"/>
                <p:cNvSpPr/>
                <p:nvPr/>
              </p:nvSpPr>
              <p:spPr>
                <a:xfrm>
                  <a:off x="3639761" y="3034686"/>
                  <a:ext cx="17328" cy="14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212" extrusionOk="0">
                      <a:moveTo>
                        <a:pt x="7" y="0"/>
                      </a:move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19"/>
                        <a:pt x="44" y="77"/>
                        <a:pt x="102" y="135"/>
                      </a:cubicBezTo>
                      <a:cubicBezTo>
                        <a:pt x="138" y="183"/>
                        <a:pt x="185" y="211"/>
                        <a:pt x="216" y="211"/>
                      </a:cubicBezTo>
                      <a:cubicBezTo>
                        <a:pt x="222" y="211"/>
                        <a:pt x="228" y="210"/>
                        <a:pt x="233" y="208"/>
                      </a:cubicBezTo>
                      <a:cubicBezTo>
                        <a:pt x="248" y="193"/>
                        <a:pt x="204" y="135"/>
                        <a:pt x="131" y="77"/>
                      </a:cubicBezTo>
                      <a:cubicBezTo>
                        <a:pt x="95" y="29"/>
                        <a:pt x="29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2"/>
                <p:cNvSpPr/>
                <p:nvPr/>
              </p:nvSpPr>
              <p:spPr>
                <a:xfrm>
                  <a:off x="3556407" y="2921917"/>
                  <a:ext cx="9223" cy="1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08" extrusionOk="0">
                      <a:moveTo>
                        <a:pt x="94" y="0"/>
                      </a:moveTo>
                      <a:cubicBezTo>
                        <a:pt x="78" y="0"/>
                        <a:pt x="52" y="30"/>
                        <a:pt x="15" y="91"/>
                      </a:cubicBezTo>
                      <a:cubicBezTo>
                        <a:pt x="1" y="149"/>
                        <a:pt x="1" y="207"/>
                        <a:pt x="15" y="207"/>
                      </a:cubicBezTo>
                      <a:cubicBezTo>
                        <a:pt x="44" y="207"/>
                        <a:pt x="74" y="164"/>
                        <a:pt x="88" y="106"/>
                      </a:cubicBezTo>
                      <a:cubicBezTo>
                        <a:pt x="132" y="62"/>
                        <a:pt x="132" y="4"/>
                        <a:pt x="103" y="4"/>
                      </a:cubicBezTo>
                      <a:cubicBezTo>
                        <a:pt x="100" y="1"/>
                        <a:pt x="97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2"/>
                <p:cNvSpPr/>
                <p:nvPr/>
              </p:nvSpPr>
              <p:spPr>
                <a:xfrm>
                  <a:off x="3465996" y="2852047"/>
                  <a:ext cx="9223" cy="6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946" extrusionOk="0">
                      <a:moveTo>
                        <a:pt x="131" y="0"/>
                      </a:moveTo>
                      <a:cubicBezTo>
                        <a:pt x="102" y="146"/>
                        <a:pt x="59" y="306"/>
                        <a:pt x="44" y="480"/>
                      </a:cubicBezTo>
                      <a:cubicBezTo>
                        <a:pt x="0" y="640"/>
                        <a:pt x="0" y="786"/>
                        <a:pt x="0" y="946"/>
                      </a:cubicBezTo>
                      <a:cubicBezTo>
                        <a:pt x="102" y="640"/>
                        <a:pt x="131" y="306"/>
                        <a:pt x="1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2"/>
                <p:cNvSpPr/>
                <p:nvPr/>
              </p:nvSpPr>
              <p:spPr>
                <a:xfrm>
                  <a:off x="3423306" y="2868257"/>
                  <a:ext cx="10201" cy="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60" extrusionOk="0">
                      <a:moveTo>
                        <a:pt x="73" y="1"/>
                      </a:moveTo>
                      <a:cubicBezTo>
                        <a:pt x="30" y="1"/>
                        <a:pt x="1" y="1"/>
                        <a:pt x="1" y="30"/>
                      </a:cubicBezTo>
                      <a:cubicBezTo>
                        <a:pt x="1" y="45"/>
                        <a:pt x="30" y="59"/>
                        <a:pt x="73" y="59"/>
                      </a:cubicBezTo>
                      <a:cubicBezTo>
                        <a:pt x="102" y="59"/>
                        <a:pt x="146" y="59"/>
                        <a:pt x="146" y="45"/>
                      </a:cubicBezTo>
                      <a:cubicBezTo>
                        <a:pt x="146" y="30"/>
                        <a:pt x="102" y="1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2"/>
                <p:cNvSpPr/>
                <p:nvPr/>
              </p:nvSpPr>
              <p:spPr>
                <a:xfrm>
                  <a:off x="3560530" y="2771138"/>
                  <a:ext cx="76228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117" extrusionOk="0">
                      <a:moveTo>
                        <a:pt x="888" y="1"/>
                      </a:moveTo>
                      <a:cubicBezTo>
                        <a:pt x="772" y="1"/>
                        <a:pt x="658" y="11"/>
                        <a:pt x="538" y="38"/>
                      </a:cubicBezTo>
                      <a:cubicBezTo>
                        <a:pt x="364" y="38"/>
                        <a:pt x="175" y="53"/>
                        <a:pt x="0" y="111"/>
                      </a:cubicBezTo>
                      <a:cubicBezTo>
                        <a:pt x="47" y="115"/>
                        <a:pt x="95" y="117"/>
                        <a:pt x="143" y="117"/>
                      </a:cubicBezTo>
                      <a:cubicBezTo>
                        <a:pt x="275" y="117"/>
                        <a:pt x="410" y="103"/>
                        <a:pt x="538" y="82"/>
                      </a:cubicBezTo>
                      <a:cubicBezTo>
                        <a:pt x="727" y="82"/>
                        <a:pt x="902" y="67"/>
                        <a:pt x="1091" y="9"/>
                      </a:cubicBezTo>
                      <a:cubicBezTo>
                        <a:pt x="1022" y="4"/>
                        <a:pt x="954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2"/>
                <p:cNvSpPr/>
                <p:nvPr/>
              </p:nvSpPr>
              <p:spPr>
                <a:xfrm>
                  <a:off x="3485280" y="2790772"/>
                  <a:ext cx="4122" cy="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6" extrusionOk="0">
                      <a:moveTo>
                        <a:pt x="30" y="1"/>
                      </a:moveTo>
                      <a:cubicBezTo>
                        <a:pt x="11" y="1"/>
                        <a:pt x="1" y="27"/>
                        <a:pt x="1" y="63"/>
                      </a:cubicBezTo>
                      <a:cubicBezTo>
                        <a:pt x="1" y="92"/>
                        <a:pt x="1" y="135"/>
                        <a:pt x="15" y="135"/>
                      </a:cubicBezTo>
                      <a:cubicBezTo>
                        <a:pt x="44" y="135"/>
                        <a:pt x="59" y="92"/>
                        <a:pt x="59" y="77"/>
                      </a:cubicBezTo>
                      <a:cubicBezTo>
                        <a:pt x="59" y="48"/>
                        <a:pt x="59" y="5"/>
                        <a:pt x="44" y="5"/>
                      </a:cubicBezTo>
                      <a:cubicBezTo>
                        <a:pt x="39" y="2"/>
                        <a:pt x="35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2"/>
                <p:cNvSpPr/>
                <p:nvPr/>
              </p:nvSpPr>
              <p:spPr>
                <a:xfrm>
                  <a:off x="3521892" y="2873357"/>
                  <a:ext cx="9223" cy="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59" extrusionOk="0">
                      <a:moveTo>
                        <a:pt x="59" y="1"/>
                      </a:moveTo>
                      <a:cubicBezTo>
                        <a:pt x="29" y="1"/>
                        <a:pt x="0" y="30"/>
                        <a:pt x="0" y="44"/>
                      </a:cubicBezTo>
                      <a:cubicBezTo>
                        <a:pt x="0" y="59"/>
                        <a:pt x="44" y="59"/>
                        <a:pt x="73" y="59"/>
                      </a:cubicBezTo>
                      <a:cubicBezTo>
                        <a:pt x="117" y="59"/>
                        <a:pt x="131" y="44"/>
                        <a:pt x="131" y="30"/>
                      </a:cubicBezTo>
                      <a:cubicBezTo>
                        <a:pt x="131" y="1"/>
                        <a:pt x="102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2"/>
                <p:cNvSpPr/>
                <p:nvPr/>
              </p:nvSpPr>
              <p:spPr>
                <a:xfrm>
                  <a:off x="3572687" y="2743330"/>
                  <a:ext cx="5170" cy="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93" extrusionOk="0">
                      <a:moveTo>
                        <a:pt x="59" y="0"/>
                      </a:moveTo>
                      <a:cubicBezTo>
                        <a:pt x="44" y="0"/>
                        <a:pt x="30" y="15"/>
                        <a:pt x="1" y="29"/>
                      </a:cubicBezTo>
                      <a:cubicBezTo>
                        <a:pt x="1" y="44"/>
                        <a:pt x="1" y="87"/>
                        <a:pt x="30" y="87"/>
                      </a:cubicBezTo>
                      <a:cubicBezTo>
                        <a:pt x="33" y="91"/>
                        <a:pt x="37" y="93"/>
                        <a:pt x="41" y="93"/>
                      </a:cubicBezTo>
                      <a:cubicBezTo>
                        <a:pt x="51" y="93"/>
                        <a:pt x="62" y="76"/>
                        <a:pt x="73" y="44"/>
                      </a:cubicBezTo>
                      <a:cubicBezTo>
                        <a:pt x="73" y="29"/>
                        <a:pt x="73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2"/>
                <p:cNvSpPr/>
                <p:nvPr/>
              </p:nvSpPr>
              <p:spPr>
                <a:xfrm>
                  <a:off x="3637735" y="2820327"/>
                  <a:ext cx="19354" cy="1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9" extrusionOk="0">
                      <a:moveTo>
                        <a:pt x="23" y="1"/>
                      </a:moveTo>
                      <a:cubicBezTo>
                        <a:pt x="19" y="1"/>
                        <a:pt x="17" y="1"/>
                        <a:pt x="15" y="3"/>
                      </a:cubicBezTo>
                      <a:cubicBezTo>
                        <a:pt x="0" y="18"/>
                        <a:pt x="29" y="76"/>
                        <a:pt x="117" y="149"/>
                      </a:cubicBezTo>
                      <a:cubicBezTo>
                        <a:pt x="164" y="208"/>
                        <a:pt x="212" y="258"/>
                        <a:pt x="244" y="258"/>
                      </a:cubicBezTo>
                      <a:cubicBezTo>
                        <a:pt x="251" y="258"/>
                        <a:pt x="257" y="256"/>
                        <a:pt x="262" y="251"/>
                      </a:cubicBezTo>
                      <a:cubicBezTo>
                        <a:pt x="277" y="236"/>
                        <a:pt x="233" y="178"/>
                        <a:pt x="146" y="105"/>
                      </a:cubicBezTo>
                      <a:cubicBezTo>
                        <a:pt x="95" y="42"/>
                        <a:pt x="44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2"/>
                <p:cNvSpPr/>
                <p:nvPr/>
              </p:nvSpPr>
              <p:spPr>
                <a:xfrm>
                  <a:off x="3550329" y="3096940"/>
                  <a:ext cx="11249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190" extrusionOk="0">
                      <a:moveTo>
                        <a:pt x="146" y="0"/>
                      </a:moveTo>
                      <a:cubicBezTo>
                        <a:pt x="131" y="0"/>
                        <a:pt x="88" y="29"/>
                        <a:pt x="59" y="73"/>
                      </a:cubicBezTo>
                      <a:cubicBezTo>
                        <a:pt x="15" y="131"/>
                        <a:pt x="1" y="175"/>
                        <a:pt x="15" y="189"/>
                      </a:cubicBezTo>
                      <a:cubicBezTo>
                        <a:pt x="30" y="189"/>
                        <a:pt x="73" y="175"/>
                        <a:pt x="102" y="117"/>
                      </a:cubicBezTo>
                      <a:cubicBezTo>
                        <a:pt x="146" y="59"/>
                        <a:pt x="161" y="29"/>
                        <a:pt x="1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2"/>
                <p:cNvSpPr/>
                <p:nvPr/>
              </p:nvSpPr>
              <p:spPr>
                <a:xfrm>
                  <a:off x="3557455" y="3236119"/>
                  <a:ext cx="5170" cy="1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61" extrusionOk="0">
                      <a:moveTo>
                        <a:pt x="15" y="1"/>
                      </a:moveTo>
                      <a:cubicBezTo>
                        <a:pt x="0" y="1"/>
                        <a:pt x="0" y="30"/>
                        <a:pt x="0" y="88"/>
                      </a:cubicBezTo>
                      <a:cubicBezTo>
                        <a:pt x="0" y="117"/>
                        <a:pt x="29" y="161"/>
                        <a:pt x="44" y="161"/>
                      </a:cubicBezTo>
                      <a:cubicBezTo>
                        <a:pt x="59" y="161"/>
                        <a:pt x="73" y="117"/>
                        <a:pt x="59" y="74"/>
                      </a:cubicBezTo>
                      <a:cubicBezTo>
                        <a:pt x="59" y="30"/>
                        <a:pt x="44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2"/>
                <p:cNvSpPr/>
                <p:nvPr/>
              </p:nvSpPr>
              <p:spPr>
                <a:xfrm>
                  <a:off x="3684478" y="3239194"/>
                  <a:ext cx="63093" cy="3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510" extrusionOk="0">
                      <a:moveTo>
                        <a:pt x="902" y="1"/>
                      </a:moveTo>
                      <a:lnTo>
                        <a:pt x="902" y="1"/>
                      </a:lnTo>
                      <a:cubicBezTo>
                        <a:pt x="728" y="59"/>
                        <a:pt x="582" y="131"/>
                        <a:pt x="437" y="219"/>
                      </a:cubicBezTo>
                      <a:cubicBezTo>
                        <a:pt x="277" y="320"/>
                        <a:pt x="131" y="408"/>
                        <a:pt x="0" y="510"/>
                      </a:cubicBezTo>
                      <a:cubicBezTo>
                        <a:pt x="175" y="437"/>
                        <a:pt x="320" y="364"/>
                        <a:pt x="451" y="277"/>
                      </a:cubicBezTo>
                      <a:cubicBezTo>
                        <a:pt x="626" y="204"/>
                        <a:pt x="771" y="117"/>
                        <a:pt x="9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2"/>
                <p:cNvSpPr/>
                <p:nvPr/>
              </p:nvSpPr>
              <p:spPr>
                <a:xfrm>
                  <a:off x="3718993" y="3141656"/>
                  <a:ext cx="18376" cy="71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19" extrusionOk="0">
                      <a:moveTo>
                        <a:pt x="263" y="0"/>
                      </a:moveTo>
                      <a:lnTo>
                        <a:pt x="263" y="0"/>
                      </a:lnTo>
                      <a:cubicBezTo>
                        <a:pt x="204" y="160"/>
                        <a:pt x="161" y="349"/>
                        <a:pt x="132" y="509"/>
                      </a:cubicBezTo>
                      <a:cubicBezTo>
                        <a:pt x="74" y="669"/>
                        <a:pt x="15" y="844"/>
                        <a:pt x="1" y="1018"/>
                      </a:cubicBezTo>
                      <a:cubicBezTo>
                        <a:pt x="88" y="858"/>
                        <a:pt x="146" y="698"/>
                        <a:pt x="190" y="524"/>
                      </a:cubicBezTo>
                      <a:cubicBezTo>
                        <a:pt x="234" y="349"/>
                        <a:pt x="263" y="189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2"/>
                <p:cNvSpPr/>
                <p:nvPr/>
              </p:nvSpPr>
              <p:spPr>
                <a:xfrm>
                  <a:off x="3674277" y="3093865"/>
                  <a:ext cx="70219" cy="2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336" extrusionOk="0">
                      <a:moveTo>
                        <a:pt x="1004" y="1"/>
                      </a:moveTo>
                      <a:cubicBezTo>
                        <a:pt x="830" y="30"/>
                        <a:pt x="655" y="88"/>
                        <a:pt x="495" y="146"/>
                      </a:cubicBezTo>
                      <a:cubicBezTo>
                        <a:pt x="321" y="175"/>
                        <a:pt x="146" y="248"/>
                        <a:pt x="1" y="335"/>
                      </a:cubicBezTo>
                      <a:cubicBezTo>
                        <a:pt x="190" y="321"/>
                        <a:pt x="350" y="263"/>
                        <a:pt x="510" y="190"/>
                      </a:cubicBezTo>
                      <a:cubicBezTo>
                        <a:pt x="699" y="161"/>
                        <a:pt x="859" y="88"/>
                        <a:pt x="10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2"/>
                <p:cNvSpPr/>
                <p:nvPr/>
              </p:nvSpPr>
              <p:spPr>
                <a:xfrm>
                  <a:off x="3704810" y="2987175"/>
                  <a:ext cx="36612" cy="61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874" extrusionOk="0">
                      <a:moveTo>
                        <a:pt x="524" y="1"/>
                      </a:moveTo>
                      <a:lnTo>
                        <a:pt x="524" y="1"/>
                      </a:lnTo>
                      <a:cubicBezTo>
                        <a:pt x="422" y="117"/>
                        <a:pt x="320" y="262"/>
                        <a:pt x="247" y="408"/>
                      </a:cubicBezTo>
                      <a:cubicBezTo>
                        <a:pt x="146" y="553"/>
                        <a:pt x="58" y="699"/>
                        <a:pt x="0" y="873"/>
                      </a:cubicBezTo>
                      <a:cubicBezTo>
                        <a:pt x="131" y="742"/>
                        <a:pt x="218" y="597"/>
                        <a:pt x="291" y="451"/>
                      </a:cubicBezTo>
                      <a:cubicBezTo>
                        <a:pt x="393" y="306"/>
                        <a:pt x="480" y="161"/>
                        <a:pt x="5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2"/>
                <p:cNvSpPr/>
                <p:nvPr/>
              </p:nvSpPr>
              <p:spPr>
                <a:xfrm>
                  <a:off x="3660093" y="2931279"/>
                  <a:ext cx="27459" cy="4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61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4" y="117"/>
                        <a:pt x="102" y="233"/>
                        <a:pt x="175" y="321"/>
                      </a:cubicBezTo>
                      <a:cubicBezTo>
                        <a:pt x="218" y="437"/>
                        <a:pt x="306" y="524"/>
                        <a:pt x="393" y="612"/>
                      </a:cubicBezTo>
                      <a:cubicBezTo>
                        <a:pt x="349" y="510"/>
                        <a:pt x="306" y="393"/>
                        <a:pt x="218" y="292"/>
                      </a:cubicBezTo>
                      <a:cubicBezTo>
                        <a:pt x="175" y="175"/>
                        <a:pt x="102" y="88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2"/>
                <p:cNvSpPr/>
                <p:nvPr/>
              </p:nvSpPr>
              <p:spPr>
                <a:xfrm>
                  <a:off x="3677351" y="2881532"/>
                  <a:ext cx="64071" cy="14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204" extrusionOk="0">
                      <a:moveTo>
                        <a:pt x="1" y="0"/>
                      </a:moveTo>
                      <a:cubicBezTo>
                        <a:pt x="146" y="58"/>
                        <a:pt x="291" y="102"/>
                        <a:pt x="451" y="131"/>
                      </a:cubicBezTo>
                      <a:cubicBezTo>
                        <a:pt x="597" y="175"/>
                        <a:pt x="757" y="204"/>
                        <a:pt x="917" y="204"/>
                      </a:cubicBezTo>
                      <a:cubicBezTo>
                        <a:pt x="786" y="145"/>
                        <a:pt x="611" y="87"/>
                        <a:pt x="466" y="73"/>
                      </a:cubicBezTo>
                      <a:cubicBezTo>
                        <a:pt x="321" y="15"/>
                        <a:pt x="16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22"/>
                <p:cNvSpPr/>
                <p:nvPr/>
              </p:nvSpPr>
              <p:spPr>
                <a:xfrm>
                  <a:off x="3729194" y="2796152"/>
                  <a:ext cx="65119" cy="3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495" extrusionOk="0">
                      <a:moveTo>
                        <a:pt x="931" y="0"/>
                      </a:moveTo>
                      <a:cubicBezTo>
                        <a:pt x="771" y="58"/>
                        <a:pt x="597" y="131"/>
                        <a:pt x="451" y="218"/>
                      </a:cubicBezTo>
                      <a:cubicBezTo>
                        <a:pt x="291" y="291"/>
                        <a:pt x="146" y="378"/>
                        <a:pt x="0" y="495"/>
                      </a:cubicBezTo>
                      <a:cubicBezTo>
                        <a:pt x="160" y="437"/>
                        <a:pt x="335" y="364"/>
                        <a:pt x="480" y="277"/>
                      </a:cubicBezTo>
                      <a:cubicBezTo>
                        <a:pt x="640" y="204"/>
                        <a:pt x="786" y="117"/>
                        <a:pt x="9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2"/>
                <p:cNvSpPr/>
                <p:nvPr/>
              </p:nvSpPr>
              <p:spPr>
                <a:xfrm>
                  <a:off x="3688530" y="2762614"/>
                  <a:ext cx="51913" cy="1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61" extrusionOk="0">
                      <a:moveTo>
                        <a:pt x="1" y="0"/>
                      </a:moveTo>
                      <a:cubicBezTo>
                        <a:pt x="117" y="59"/>
                        <a:pt x="233" y="102"/>
                        <a:pt x="364" y="117"/>
                      </a:cubicBezTo>
                      <a:cubicBezTo>
                        <a:pt x="495" y="131"/>
                        <a:pt x="626" y="160"/>
                        <a:pt x="742" y="160"/>
                      </a:cubicBezTo>
                      <a:cubicBezTo>
                        <a:pt x="626" y="102"/>
                        <a:pt x="510" y="59"/>
                        <a:pt x="379" y="59"/>
                      </a:cubicBezTo>
                      <a:cubicBezTo>
                        <a:pt x="262" y="29"/>
                        <a:pt x="13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2"/>
                <p:cNvSpPr/>
                <p:nvPr/>
              </p:nvSpPr>
              <p:spPr>
                <a:xfrm>
                  <a:off x="3772863" y="2736204"/>
                  <a:ext cx="61066" cy="4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582" extrusionOk="0">
                      <a:moveTo>
                        <a:pt x="1" y="0"/>
                      </a:moveTo>
                      <a:cubicBezTo>
                        <a:pt x="103" y="131"/>
                        <a:pt x="248" y="262"/>
                        <a:pt x="393" y="349"/>
                      </a:cubicBezTo>
                      <a:cubicBezTo>
                        <a:pt x="539" y="437"/>
                        <a:pt x="699" y="538"/>
                        <a:pt x="873" y="582"/>
                      </a:cubicBezTo>
                      <a:cubicBezTo>
                        <a:pt x="728" y="480"/>
                        <a:pt x="582" y="393"/>
                        <a:pt x="437" y="291"/>
                      </a:cubicBezTo>
                      <a:cubicBezTo>
                        <a:pt x="306" y="189"/>
                        <a:pt x="146" y="10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2"/>
                <p:cNvSpPr/>
                <p:nvPr/>
              </p:nvSpPr>
              <p:spPr>
                <a:xfrm>
                  <a:off x="3800321" y="2830667"/>
                  <a:ext cx="36612" cy="70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1005" extrusionOk="0">
                      <a:moveTo>
                        <a:pt x="524" y="1"/>
                      </a:moveTo>
                      <a:cubicBezTo>
                        <a:pt x="277" y="292"/>
                        <a:pt x="88" y="641"/>
                        <a:pt x="0" y="1004"/>
                      </a:cubicBezTo>
                      <a:cubicBezTo>
                        <a:pt x="117" y="830"/>
                        <a:pt x="204" y="670"/>
                        <a:pt x="277" y="510"/>
                      </a:cubicBezTo>
                      <a:cubicBezTo>
                        <a:pt x="364" y="350"/>
                        <a:pt x="451" y="161"/>
                        <a:pt x="5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2"/>
                <p:cNvSpPr/>
                <p:nvPr/>
              </p:nvSpPr>
              <p:spPr>
                <a:xfrm>
                  <a:off x="3759657" y="2942458"/>
                  <a:ext cx="50865" cy="45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5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2" y="132"/>
                        <a:pt x="233" y="233"/>
                        <a:pt x="364" y="321"/>
                      </a:cubicBezTo>
                      <a:cubicBezTo>
                        <a:pt x="495" y="452"/>
                        <a:pt x="597" y="568"/>
                        <a:pt x="728" y="655"/>
                      </a:cubicBezTo>
                      <a:cubicBezTo>
                        <a:pt x="568" y="393"/>
                        <a:pt x="306" y="16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2"/>
                <p:cNvSpPr/>
                <p:nvPr/>
              </p:nvSpPr>
              <p:spPr>
                <a:xfrm>
                  <a:off x="3781037" y="3019734"/>
                  <a:ext cx="18306" cy="60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873" extrusionOk="0">
                      <a:moveTo>
                        <a:pt x="0" y="0"/>
                      </a:moveTo>
                      <a:cubicBezTo>
                        <a:pt x="0" y="305"/>
                        <a:pt x="87" y="625"/>
                        <a:pt x="262" y="873"/>
                      </a:cubicBezTo>
                      <a:cubicBezTo>
                        <a:pt x="218" y="727"/>
                        <a:pt x="160" y="582"/>
                        <a:pt x="131" y="436"/>
                      </a:cubicBezTo>
                      <a:cubicBezTo>
                        <a:pt x="87" y="291"/>
                        <a:pt x="58" y="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2"/>
                <p:cNvSpPr/>
                <p:nvPr/>
              </p:nvSpPr>
              <p:spPr>
                <a:xfrm>
                  <a:off x="3779989" y="3110145"/>
                  <a:ext cx="59040" cy="56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815" extrusionOk="0">
                      <a:moveTo>
                        <a:pt x="844" y="0"/>
                      </a:moveTo>
                      <a:cubicBezTo>
                        <a:pt x="844" y="1"/>
                        <a:pt x="669" y="204"/>
                        <a:pt x="437" y="408"/>
                      </a:cubicBezTo>
                      <a:cubicBezTo>
                        <a:pt x="219" y="655"/>
                        <a:pt x="1" y="800"/>
                        <a:pt x="15" y="815"/>
                      </a:cubicBezTo>
                      <a:cubicBezTo>
                        <a:pt x="364" y="611"/>
                        <a:pt x="640" y="349"/>
                        <a:pt x="8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2"/>
                <p:cNvSpPr/>
                <p:nvPr/>
              </p:nvSpPr>
              <p:spPr>
                <a:xfrm>
                  <a:off x="3808426" y="3199578"/>
                  <a:ext cx="26481" cy="6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99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" y="175"/>
                        <a:pt x="103" y="335"/>
                        <a:pt x="175" y="495"/>
                      </a:cubicBezTo>
                      <a:cubicBezTo>
                        <a:pt x="233" y="669"/>
                        <a:pt x="292" y="829"/>
                        <a:pt x="379" y="989"/>
                      </a:cubicBezTo>
                      <a:cubicBezTo>
                        <a:pt x="335" y="815"/>
                        <a:pt x="306" y="640"/>
                        <a:pt x="233" y="480"/>
                      </a:cubicBezTo>
                      <a:cubicBezTo>
                        <a:pt x="175" y="320"/>
                        <a:pt x="103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2"/>
                <p:cNvSpPr/>
                <p:nvPr/>
              </p:nvSpPr>
              <p:spPr>
                <a:xfrm>
                  <a:off x="3776915" y="3243246"/>
                  <a:ext cx="13275" cy="6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859" extrusionOk="0">
                      <a:moveTo>
                        <a:pt x="132" y="1"/>
                      </a:moveTo>
                      <a:lnTo>
                        <a:pt x="132" y="1"/>
                      </a:lnTo>
                      <a:cubicBezTo>
                        <a:pt x="103" y="146"/>
                        <a:pt x="103" y="292"/>
                        <a:pt x="88" y="437"/>
                      </a:cubicBezTo>
                      <a:cubicBezTo>
                        <a:pt x="45" y="568"/>
                        <a:pt x="30" y="713"/>
                        <a:pt x="1" y="859"/>
                      </a:cubicBezTo>
                      <a:cubicBezTo>
                        <a:pt x="146" y="582"/>
                        <a:pt x="190" y="292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2"/>
                <p:cNvSpPr/>
                <p:nvPr/>
              </p:nvSpPr>
              <p:spPr>
                <a:xfrm>
                  <a:off x="3581840" y="3286286"/>
                  <a:ext cx="24454" cy="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67" extrusionOk="0">
                      <a:moveTo>
                        <a:pt x="107" y="0"/>
                      </a:moveTo>
                      <a:cubicBezTo>
                        <a:pt x="42" y="0"/>
                        <a:pt x="0" y="28"/>
                        <a:pt x="0" y="39"/>
                      </a:cubicBezTo>
                      <a:cubicBezTo>
                        <a:pt x="0" y="54"/>
                        <a:pt x="73" y="54"/>
                        <a:pt x="160" y="54"/>
                      </a:cubicBezTo>
                      <a:cubicBezTo>
                        <a:pt x="219" y="54"/>
                        <a:pt x="277" y="67"/>
                        <a:pt x="309" y="67"/>
                      </a:cubicBezTo>
                      <a:cubicBezTo>
                        <a:pt x="325" y="67"/>
                        <a:pt x="335" y="63"/>
                        <a:pt x="335" y="54"/>
                      </a:cubicBezTo>
                      <a:cubicBezTo>
                        <a:pt x="349" y="39"/>
                        <a:pt x="277" y="10"/>
                        <a:pt x="175" y="10"/>
                      </a:cubicBezTo>
                      <a:cubicBezTo>
                        <a:pt x="150" y="3"/>
                        <a:pt x="128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2"/>
                <p:cNvSpPr/>
                <p:nvPr/>
              </p:nvSpPr>
              <p:spPr>
                <a:xfrm>
                  <a:off x="3659045" y="3251421"/>
                  <a:ext cx="18376" cy="20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94" extrusionOk="0">
                      <a:moveTo>
                        <a:pt x="248" y="0"/>
                      </a:moveTo>
                      <a:cubicBezTo>
                        <a:pt x="219" y="0"/>
                        <a:pt x="175" y="73"/>
                        <a:pt x="117" y="145"/>
                      </a:cubicBezTo>
                      <a:cubicBezTo>
                        <a:pt x="59" y="218"/>
                        <a:pt x="1" y="262"/>
                        <a:pt x="1" y="291"/>
                      </a:cubicBezTo>
                      <a:cubicBezTo>
                        <a:pt x="4" y="293"/>
                        <a:pt x="9" y="294"/>
                        <a:pt x="13" y="294"/>
                      </a:cubicBezTo>
                      <a:cubicBezTo>
                        <a:pt x="45" y="294"/>
                        <a:pt x="99" y="251"/>
                        <a:pt x="175" y="175"/>
                      </a:cubicBezTo>
                      <a:cubicBezTo>
                        <a:pt x="248" y="87"/>
                        <a:pt x="263" y="0"/>
                        <a:pt x="2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2"/>
                <p:cNvSpPr/>
                <p:nvPr/>
              </p:nvSpPr>
              <p:spPr>
                <a:xfrm>
                  <a:off x="3734295" y="3284749"/>
                  <a:ext cx="11179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59" extrusionOk="0">
                      <a:moveTo>
                        <a:pt x="138" y="0"/>
                      </a:moveTo>
                      <a:cubicBezTo>
                        <a:pt x="119" y="0"/>
                        <a:pt x="83" y="36"/>
                        <a:pt x="58" y="61"/>
                      </a:cubicBezTo>
                      <a:cubicBezTo>
                        <a:pt x="15" y="105"/>
                        <a:pt x="0" y="134"/>
                        <a:pt x="15" y="148"/>
                      </a:cubicBezTo>
                      <a:cubicBezTo>
                        <a:pt x="18" y="155"/>
                        <a:pt x="23" y="158"/>
                        <a:pt x="29" y="158"/>
                      </a:cubicBezTo>
                      <a:cubicBezTo>
                        <a:pt x="49" y="158"/>
                        <a:pt x="80" y="127"/>
                        <a:pt x="102" y="105"/>
                      </a:cubicBezTo>
                      <a:cubicBezTo>
                        <a:pt x="145" y="61"/>
                        <a:pt x="160" y="32"/>
                        <a:pt x="145" y="3"/>
                      </a:cubicBezTo>
                      <a:cubicBezTo>
                        <a:pt x="143" y="1"/>
                        <a:pt x="141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2"/>
                <p:cNvSpPr/>
                <p:nvPr/>
              </p:nvSpPr>
              <p:spPr>
                <a:xfrm>
                  <a:off x="3817579" y="3290687"/>
                  <a:ext cx="13275" cy="1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80" extrusionOk="0">
                      <a:moveTo>
                        <a:pt x="36" y="1"/>
                      </a:moveTo>
                      <a:cubicBezTo>
                        <a:pt x="16" y="1"/>
                        <a:pt x="1" y="8"/>
                        <a:pt x="1" y="20"/>
                      </a:cubicBezTo>
                      <a:lnTo>
                        <a:pt x="88" y="93"/>
                      </a:lnTo>
                      <a:cubicBezTo>
                        <a:pt x="117" y="122"/>
                        <a:pt x="132" y="180"/>
                        <a:pt x="161" y="180"/>
                      </a:cubicBezTo>
                      <a:cubicBezTo>
                        <a:pt x="175" y="180"/>
                        <a:pt x="190" y="107"/>
                        <a:pt x="132" y="49"/>
                      </a:cubicBezTo>
                      <a:cubicBezTo>
                        <a:pt x="106" y="15"/>
                        <a:pt x="65" y="1"/>
                        <a:pt x="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2"/>
                <p:cNvSpPr/>
                <p:nvPr/>
              </p:nvSpPr>
              <p:spPr>
                <a:xfrm>
                  <a:off x="3774330" y="3193499"/>
                  <a:ext cx="10830" cy="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19" extrusionOk="0">
                      <a:moveTo>
                        <a:pt x="140" y="0"/>
                      </a:moveTo>
                      <a:cubicBezTo>
                        <a:pt x="125" y="0"/>
                        <a:pt x="96" y="44"/>
                        <a:pt x="82" y="44"/>
                      </a:cubicBezTo>
                      <a:cubicBezTo>
                        <a:pt x="52" y="58"/>
                        <a:pt x="9" y="73"/>
                        <a:pt x="9" y="102"/>
                      </a:cubicBezTo>
                      <a:cubicBezTo>
                        <a:pt x="0" y="110"/>
                        <a:pt x="16" y="119"/>
                        <a:pt x="40" y="119"/>
                      </a:cubicBezTo>
                      <a:cubicBezTo>
                        <a:pt x="57" y="119"/>
                        <a:pt x="78" y="114"/>
                        <a:pt x="96" y="102"/>
                      </a:cubicBezTo>
                      <a:cubicBezTo>
                        <a:pt x="154" y="58"/>
                        <a:pt x="154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2"/>
                <p:cNvSpPr/>
                <p:nvPr/>
              </p:nvSpPr>
              <p:spPr>
                <a:xfrm>
                  <a:off x="3830784" y="3167019"/>
                  <a:ext cx="6149" cy="1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61" extrusionOk="0">
                      <a:moveTo>
                        <a:pt x="15" y="1"/>
                      </a:moveTo>
                      <a:cubicBezTo>
                        <a:pt x="1" y="15"/>
                        <a:pt x="1" y="45"/>
                        <a:pt x="15" y="88"/>
                      </a:cubicBezTo>
                      <a:cubicBezTo>
                        <a:pt x="44" y="146"/>
                        <a:pt x="59" y="161"/>
                        <a:pt x="73" y="161"/>
                      </a:cubicBezTo>
                      <a:cubicBezTo>
                        <a:pt x="88" y="161"/>
                        <a:pt x="88" y="132"/>
                        <a:pt x="73" y="74"/>
                      </a:cubicBezTo>
                      <a:cubicBezTo>
                        <a:pt x="59" y="15"/>
                        <a:pt x="44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2"/>
                <p:cNvSpPr/>
                <p:nvPr/>
              </p:nvSpPr>
              <p:spPr>
                <a:xfrm>
                  <a:off x="3769858" y="3109097"/>
                  <a:ext cx="16280" cy="5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74" extrusionOk="0">
                      <a:moveTo>
                        <a:pt x="131" y="1"/>
                      </a:moveTo>
                      <a:cubicBezTo>
                        <a:pt x="58" y="1"/>
                        <a:pt x="0" y="1"/>
                        <a:pt x="0" y="15"/>
                      </a:cubicBezTo>
                      <a:cubicBezTo>
                        <a:pt x="0" y="30"/>
                        <a:pt x="29" y="74"/>
                        <a:pt x="102" y="74"/>
                      </a:cubicBezTo>
                      <a:cubicBezTo>
                        <a:pt x="189" y="74"/>
                        <a:pt x="233" y="74"/>
                        <a:pt x="233" y="45"/>
                      </a:cubicBezTo>
                      <a:cubicBezTo>
                        <a:pt x="233" y="30"/>
                        <a:pt x="204" y="15"/>
                        <a:pt x="1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2"/>
                <p:cNvSpPr/>
                <p:nvPr/>
              </p:nvSpPr>
              <p:spPr>
                <a:xfrm>
                  <a:off x="3643814" y="3133691"/>
                  <a:ext cx="18376" cy="9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41" extrusionOk="0">
                      <a:moveTo>
                        <a:pt x="52" y="0"/>
                      </a:moveTo>
                      <a:cubicBezTo>
                        <a:pt x="42" y="0"/>
                        <a:pt x="34" y="4"/>
                        <a:pt x="30" y="12"/>
                      </a:cubicBezTo>
                      <a:cubicBezTo>
                        <a:pt x="1" y="27"/>
                        <a:pt x="59" y="56"/>
                        <a:pt x="117" y="100"/>
                      </a:cubicBezTo>
                      <a:cubicBezTo>
                        <a:pt x="158" y="120"/>
                        <a:pt x="207" y="141"/>
                        <a:pt x="231" y="141"/>
                      </a:cubicBezTo>
                      <a:cubicBezTo>
                        <a:pt x="242" y="141"/>
                        <a:pt x="248" y="137"/>
                        <a:pt x="248" y="129"/>
                      </a:cubicBezTo>
                      <a:cubicBezTo>
                        <a:pt x="262" y="114"/>
                        <a:pt x="204" y="85"/>
                        <a:pt x="146" y="42"/>
                      </a:cubicBezTo>
                      <a:cubicBezTo>
                        <a:pt x="115" y="21"/>
                        <a:pt x="77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2"/>
                <p:cNvSpPr/>
                <p:nvPr/>
              </p:nvSpPr>
              <p:spPr>
                <a:xfrm>
                  <a:off x="3737299" y="3048869"/>
                  <a:ext cx="8175" cy="1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54" extrusionOk="0">
                      <a:moveTo>
                        <a:pt x="92" y="1"/>
                      </a:moveTo>
                      <a:cubicBezTo>
                        <a:pt x="73" y="1"/>
                        <a:pt x="42" y="27"/>
                        <a:pt x="30" y="63"/>
                      </a:cubicBezTo>
                      <a:cubicBezTo>
                        <a:pt x="1" y="92"/>
                        <a:pt x="1" y="150"/>
                        <a:pt x="15" y="150"/>
                      </a:cubicBezTo>
                      <a:cubicBezTo>
                        <a:pt x="18" y="153"/>
                        <a:pt x="21" y="154"/>
                        <a:pt x="25" y="154"/>
                      </a:cubicBezTo>
                      <a:cubicBezTo>
                        <a:pt x="44" y="154"/>
                        <a:pt x="76" y="128"/>
                        <a:pt x="88" y="92"/>
                      </a:cubicBezTo>
                      <a:cubicBezTo>
                        <a:pt x="117" y="63"/>
                        <a:pt x="117" y="5"/>
                        <a:pt x="102" y="5"/>
                      </a:cubicBezTo>
                      <a:cubicBezTo>
                        <a:pt x="100" y="2"/>
                        <a:pt x="96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2"/>
                <p:cNvSpPr/>
                <p:nvPr/>
              </p:nvSpPr>
              <p:spPr>
                <a:xfrm>
                  <a:off x="3826732" y="3034965"/>
                  <a:ext cx="4122" cy="1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19" extrusionOk="0">
                      <a:moveTo>
                        <a:pt x="44" y="0"/>
                      </a:moveTo>
                      <a:cubicBezTo>
                        <a:pt x="30" y="0"/>
                        <a:pt x="1" y="58"/>
                        <a:pt x="1" y="117"/>
                      </a:cubicBezTo>
                      <a:cubicBezTo>
                        <a:pt x="1" y="160"/>
                        <a:pt x="1" y="218"/>
                        <a:pt x="15" y="218"/>
                      </a:cubicBezTo>
                      <a:cubicBezTo>
                        <a:pt x="44" y="218"/>
                        <a:pt x="59" y="160"/>
                        <a:pt x="59" y="117"/>
                      </a:cubicBezTo>
                      <a:cubicBezTo>
                        <a:pt x="59" y="58"/>
                        <a:pt x="59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2"/>
                <p:cNvSpPr/>
                <p:nvPr/>
              </p:nvSpPr>
              <p:spPr>
                <a:xfrm>
                  <a:off x="3630609" y="2987454"/>
                  <a:ext cx="13275" cy="5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81" extrusionOk="0">
                      <a:moveTo>
                        <a:pt x="30" y="0"/>
                      </a:moveTo>
                      <a:cubicBezTo>
                        <a:pt x="11" y="0"/>
                        <a:pt x="1" y="4"/>
                        <a:pt x="1" y="11"/>
                      </a:cubicBezTo>
                      <a:cubicBezTo>
                        <a:pt x="1" y="26"/>
                        <a:pt x="30" y="40"/>
                        <a:pt x="88" y="69"/>
                      </a:cubicBezTo>
                      <a:cubicBezTo>
                        <a:pt x="117" y="77"/>
                        <a:pt x="142" y="80"/>
                        <a:pt x="161" y="80"/>
                      </a:cubicBezTo>
                      <a:cubicBezTo>
                        <a:pt x="179" y="80"/>
                        <a:pt x="190" y="77"/>
                        <a:pt x="190" y="69"/>
                      </a:cubicBezTo>
                      <a:cubicBezTo>
                        <a:pt x="190" y="40"/>
                        <a:pt x="161" y="26"/>
                        <a:pt x="102" y="11"/>
                      </a:cubicBezTo>
                      <a:cubicBezTo>
                        <a:pt x="73" y="4"/>
                        <a:pt x="48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2"/>
                <p:cNvSpPr/>
                <p:nvPr/>
              </p:nvSpPr>
              <p:spPr>
                <a:xfrm>
                  <a:off x="3550329" y="2996677"/>
                  <a:ext cx="10201" cy="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156" extrusionOk="0">
                      <a:moveTo>
                        <a:pt x="29" y="0"/>
                      </a:moveTo>
                      <a:cubicBezTo>
                        <a:pt x="23" y="0"/>
                        <a:pt x="18" y="3"/>
                        <a:pt x="15" y="10"/>
                      </a:cubicBezTo>
                      <a:cubicBezTo>
                        <a:pt x="1" y="25"/>
                        <a:pt x="15" y="54"/>
                        <a:pt x="59" y="97"/>
                      </a:cubicBezTo>
                      <a:cubicBezTo>
                        <a:pt x="73" y="126"/>
                        <a:pt x="102" y="155"/>
                        <a:pt x="131" y="155"/>
                      </a:cubicBezTo>
                      <a:cubicBezTo>
                        <a:pt x="146" y="155"/>
                        <a:pt x="131" y="97"/>
                        <a:pt x="88" y="54"/>
                      </a:cubicBezTo>
                      <a:cubicBezTo>
                        <a:pt x="77" y="31"/>
                        <a:pt x="48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2"/>
                <p:cNvSpPr/>
                <p:nvPr/>
              </p:nvSpPr>
              <p:spPr>
                <a:xfrm>
                  <a:off x="3724094" y="2936380"/>
                  <a:ext cx="12297" cy="9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38" extrusionOk="0">
                      <a:moveTo>
                        <a:pt x="161" y="0"/>
                      </a:moveTo>
                      <a:cubicBezTo>
                        <a:pt x="146" y="0"/>
                        <a:pt x="117" y="29"/>
                        <a:pt x="73" y="44"/>
                      </a:cubicBezTo>
                      <a:cubicBezTo>
                        <a:pt x="30" y="88"/>
                        <a:pt x="1" y="102"/>
                        <a:pt x="1" y="117"/>
                      </a:cubicBezTo>
                      <a:cubicBezTo>
                        <a:pt x="1" y="130"/>
                        <a:pt x="15" y="137"/>
                        <a:pt x="37" y="137"/>
                      </a:cubicBezTo>
                      <a:cubicBezTo>
                        <a:pt x="63" y="137"/>
                        <a:pt x="99" y="126"/>
                        <a:pt x="131" y="102"/>
                      </a:cubicBezTo>
                      <a:cubicBezTo>
                        <a:pt x="175" y="73"/>
                        <a:pt x="175" y="0"/>
                        <a:pt x="1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2"/>
                <p:cNvSpPr/>
                <p:nvPr/>
              </p:nvSpPr>
              <p:spPr>
                <a:xfrm>
                  <a:off x="3624530" y="2876432"/>
                  <a:ext cx="9223" cy="1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19" extrusionOk="0">
                      <a:moveTo>
                        <a:pt x="29" y="0"/>
                      </a:moveTo>
                      <a:lnTo>
                        <a:pt x="29" y="0"/>
                      </a:lnTo>
                      <a:cubicBezTo>
                        <a:pt x="0" y="15"/>
                        <a:pt x="29" y="73"/>
                        <a:pt x="44" y="131"/>
                      </a:cubicBezTo>
                      <a:cubicBezTo>
                        <a:pt x="58" y="175"/>
                        <a:pt x="102" y="218"/>
                        <a:pt x="117" y="218"/>
                      </a:cubicBezTo>
                      <a:cubicBezTo>
                        <a:pt x="131" y="204"/>
                        <a:pt x="131" y="146"/>
                        <a:pt x="102" y="88"/>
                      </a:cubicBezTo>
                      <a:cubicBezTo>
                        <a:pt x="88" y="29"/>
                        <a:pt x="4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2"/>
                <p:cNvSpPr/>
                <p:nvPr/>
              </p:nvSpPr>
              <p:spPr>
                <a:xfrm>
                  <a:off x="3769858" y="2861410"/>
                  <a:ext cx="9153" cy="5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81" extrusionOk="0">
                      <a:moveTo>
                        <a:pt x="26" y="1"/>
                      </a:moveTo>
                      <a:cubicBezTo>
                        <a:pt x="11" y="1"/>
                        <a:pt x="0" y="4"/>
                        <a:pt x="0" y="12"/>
                      </a:cubicBezTo>
                      <a:cubicBezTo>
                        <a:pt x="0" y="26"/>
                        <a:pt x="15" y="55"/>
                        <a:pt x="58" y="70"/>
                      </a:cubicBezTo>
                      <a:cubicBezTo>
                        <a:pt x="73" y="77"/>
                        <a:pt x="91" y="81"/>
                        <a:pt x="106" y="81"/>
                      </a:cubicBezTo>
                      <a:cubicBezTo>
                        <a:pt x="120" y="81"/>
                        <a:pt x="131" y="77"/>
                        <a:pt x="131" y="70"/>
                      </a:cubicBezTo>
                      <a:cubicBezTo>
                        <a:pt x="131" y="55"/>
                        <a:pt x="116" y="26"/>
                        <a:pt x="73" y="12"/>
                      </a:cubicBezTo>
                      <a:cubicBezTo>
                        <a:pt x="58" y="4"/>
                        <a:pt x="40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2"/>
                <p:cNvSpPr/>
                <p:nvPr/>
              </p:nvSpPr>
              <p:spPr>
                <a:xfrm>
                  <a:off x="3808426" y="2922895"/>
                  <a:ext cx="8245" cy="1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54" extrusionOk="0">
                      <a:moveTo>
                        <a:pt x="92" y="1"/>
                      </a:moveTo>
                      <a:cubicBezTo>
                        <a:pt x="73" y="1"/>
                        <a:pt x="42" y="27"/>
                        <a:pt x="30" y="62"/>
                      </a:cubicBezTo>
                      <a:cubicBezTo>
                        <a:pt x="1" y="92"/>
                        <a:pt x="1" y="150"/>
                        <a:pt x="15" y="150"/>
                      </a:cubicBezTo>
                      <a:cubicBezTo>
                        <a:pt x="18" y="152"/>
                        <a:pt x="20" y="154"/>
                        <a:pt x="23" y="154"/>
                      </a:cubicBezTo>
                      <a:cubicBezTo>
                        <a:pt x="36" y="154"/>
                        <a:pt x="52" y="127"/>
                        <a:pt x="88" y="92"/>
                      </a:cubicBezTo>
                      <a:cubicBezTo>
                        <a:pt x="117" y="62"/>
                        <a:pt x="117" y="4"/>
                        <a:pt x="103" y="4"/>
                      </a:cubicBezTo>
                      <a:cubicBezTo>
                        <a:pt x="100" y="2"/>
                        <a:pt x="96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2"/>
                <p:cNvSpPr/>
                <p:nvPr/>
              </p:nvSpPr>
              <p:spPr>
                <a:xfrm>
                  <a:off x="3877527" y="2850999"/>
                  <a:ext cx="28507" cy="51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43" extrusionOk="0">
                      <a:moveTo>
                        <a:pt x="1" y="1"/>
                      </a:moveTo>
                      <a:cubicBezTo>
                        <a:pt x="59" y="146"/>
                        <a:pt x="132" y="248"/>
                        <a:pt x="204" y="379"/>
                      </a:cubicBezTo>
                      <a:cubicBezTo>
                        <a:pt x="263" y="510"/>
                        <a:pt x="335" y="641"/>
                        <a:pt x="408" y="742"/>
                      </a:cubicBezTo>
                      <a:cubicBezTo>
                        <a:pt x="335" y="466"/>
                        <a:pt x="190" y="219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2"/>
                <p:cNvSpPr/>
                <p:nvPr/>
              </p:nvSpPr>
              <p:spPr>
                <a:xfrm>
                  <a:off x="3865370" y="2891943"/>
                  <a:ext cx="11249" cy="5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" h="81" extrusionOk="0">
                      <a:moveTo>
                        <a:pt x="138" y="0"/>
                      </a:moveTo>
                      <a:cubicBezTo>
                        <a:pt x="124" y="0"/>
                        <a:pt x="102" y="4"/>
                        <a:pt x="73" y="11"/>
                      </a:cubicBezTo>
                      <a:cubicBezTo>
                        <a:pt x="15" y="26"/>
                        <a:pt x="0" y="55"/>
                        <a:pt x="0" y="69"/>
                      </a:cubicBezTo>
                      <a:cubicBezTo>
                        <a:pt x="7" y="76"/>
                        <a:pt x="18" y="80"/>
                        <a:pt x="33" y="80"/>
                      </a:cubicBezTo>
                      <a:cubicBezTo>
                        <a:pt x="47" y="80"/>
                        <a:pt x="66" y="76"/>
                        <a:pt x="87" y="69"/>
                      </a:cubicBezTo>
                      <a:cubicBezTo>
                        <a:pt x="146" y="55"/>
                        <a:pt x="160" y="26"/>
                        <a:pt x="160" y="11"/>
                      </a:cubicBezTo>
                      <a:cubicBezTo>
                        <a:pt x="160" y="4"/>
                        <a:pt x="153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2"/>
                <p:cNvSpPr/>
                <p:nvPr/>
              </p:nvSpPr>
              <p:spPr>
                <a:xfrm>
                  <a:off x="3921265" y="2855401"/>
                  <a:ext cx="14253" cy="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98" extrusionOk="0">
                      <a:moveTo>
                        <a:pt x="178" y="1"/>
                      </a:moveTo>
                      <a:cubicBezTo>
                        <a:pt x="156" y="1"/>
                        <a:pt x="121" y="8"/>
                        <a:pt x="87" y="25"/>
                      </a:cubicBezTo>
                      <a:cubicBezTo>
                        <a:pt x="29" y="54"/>
                        <a:pt x="0" y="83"/>
                        <a:pt x="0" y="98"/>
                      </a:cubicBezTo>
                      <a:cubicBezTo>
                        <a:pt x="15" y="98"/>
                        <a:pt x="58" y="98"/>
                        <a:pt x="102" y="83"/>
                      </a:cubicBezTo>
                      <a:cubicBezTo>
                        <a:pt x="160" y="54"/>
                        <a:pt x="204" y="25"/>
                        <a:pt x="204" y="10"/>
                      </a:cubicBezTo>
                      <a:cubicBezTo>
                        <a:pt x="204" y="4"/>
                        <a:pt x="194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2"/>
                <p:cNvSpPr/>
                <p:nvPr/>
              </p:nvSpPr>
              <p:spPr>
                <a:xfrm>
                  <a:off x="3923291" y="2886563"/>
                  <a:ext cx="30533" cy="4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98" extrusionOk="0">
                      <a:moveTo>
                        <a:pt x="437" y="1"/>
                      </a:moveTo>
                      <a:lnTo>
                        <a:pt x="437" y="1"/>
                      </a:lnTo>
                      <a:cubicBezTo>
                        <a:pt x="262" y="161"/>
                        <a:pt x="102" y="364"/>
                        <a:pt x="0" y="597"/>
                      </a:cubicBezTo>
                      <a:cubicBezTo>
                        <a:pt x="175" y="423"/>
                        <a:pt x="335" y="219"/>
                        <a:pt x="4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2"/>
                <p:cNvSpPr/>
                <p:nvPr/>
              </p:nvSpPr>
              <p:spPr>
                <a:xfrm>
                  <a:off x="3891780" y="2804257"/>
                  <a:ext cx="4122" cy="1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61" extrusionOk="0">
                      <a:moveTo>
                        <a:pt x="15" y="1"/>
                      </a:moveTo>
                      <a:cubicBezTo>
                        <a:pt x="0" y="1"/>
                        <a:pt x="0" y="30"/>
                        <a:pt x="0" y="88"/>
                      </a:cubicBezTo>
                      <a:cubicBezTo>
                        <a:pt x="0" y="117"/>
                        <a:pt x="15" y="161"/>
                        <a:pt x="29" y="161"/>
                      </a:cubicBezTo>
                      <a:cubicBezTo>
                        <a:pt x="59" y="161"/>
                        <a:pt x="59" y="117"/>
                        <a:pt x="59" y="73"/>
                      </a:cubicBezTo>
                      <a:cubicBezTo>
                        <a:pt x="59" y="30"/>
                        <a:pt x="2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2"/>
                <p:cNvSpPr/>
                <p:nvPr/>
              </p:nvSpPr>
              <p:spPr>
                <a:xfrm>
                  <a:off x="3829806" y="2790073"/>
                  <a:ext cx="10201" cy="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59" extrusionOk="0">
                      <a:moveTo>
                        <a:pt x="73" y="0"/>
                      </a:moveTo>
                      <a:cubicBezTo>
                        <a:pt x="29" y="0"/>
                        <a:pt x="0" y="15"/>
                        <a:pt x="0" y="29"/>
                      </a:cubicBezTo>
                      <a:cubicBezTo>
                        <a:pt x="0" y="58"/>
                        <a:pt x="29" y="58"/>
                        <a:pt x="73" y="58"/>
                      </a:cubicBezTo>
                      <a:cubicBezTo>
                        <a:pt x="102" y="58"/>
                        <a:pt x="146" y="29"/>
                        <a:pt x="146" y="15"/>
                      </a:cubicBezTo>
                      <a:cubicBezTo>
                        <a:pt x="146" y="0"/>
                        <a:pt x="102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22"/>
                <p:cNvSpPr/>
                <p:nvPr/>
              </p:nvSpPr>
              <p:spPr>
                <a:xfrm>
                  <a:off x="3753579" y="2745357"/>
                  <a:ext cx="719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32" extrusionOk="0">
                      <a:moveTo>
                        <a:pt x="0" y="0"/>
                      </a:moveTo>
                      <a:cubicBezTo>
                        <a:pt x="0" y="0"/>
                        <a:pt x="0" y="44"/>
                        <a:pt x="15" y="73"/>
                      </a:cubicBezTo>
                      <a:cubicBezTo>
                        <a:pt x="59" y="116"/>
                        <a:pt x="73" y="131"/>
                        <a:pt x="88" y="131"/>
                      </a:cubicBezTo>
                      <a:cubicBezTo>
                        <a:pt x="102" y="131"/>
                        <a:pt x="102" y="87"/>
                        <a:pt x="73" y="58"/>
                      </a:cubicBezTo>
                      <a:cubicBezTo>
                        <a:pt x="29" y="15"/>
                        <a:pt x="1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2"/>
                <p:cNvSpPr/>
                <p:nvPr/>
              </p:nvSpPr>
              <p:spPr>
                <a:xfrm>
                  <a:off x="3684478" y="2795733"/>
                  <a:ext cx="14253" cy="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86" extrusionOk="0">
                      <a:moveTo>
                        <a:pt x="155" y="0"/>
                      </a:moveTo>
                      <a:cubicBezTo>
                        <a:pt x="141" y="0"/>
                        <a:pt x="123" y="2"/>
                        <a:pt x="102" y="6"/>
                      </a:cubicBezTo>
                      <a:cubicBezTo>
                        <a:pt x="44" y="21"/>
                        <a:pt x="0" y="50"/>
                        <a:pt x="0" y="64"/>
                      </a:cubicBezTo>
                      <a:cubicBezTo>
                        <a:pt x="21" y="75"/>
                        <a:pt x="42" y="85"/>
                        <a:pt x="72" y="85"/>
                      </a:cubicBezTo>
                      <a:cubicBezTo>
                        <a:pt x="85" y="85"/>
                        <a:pt x="100" y="83"/>
                        <a:pt x="117" y="79"/>
                      </a:cubicBezTo>
                      <a:cubicBezTo>
                        <a:pt x="175" y="64"/>
                        <a:pt x="204" y="50"/>
                        <a:pt x="204" y="21"/>
                      </a:cubicBezTo>
                      <a:cubicBezTo>
                        <a:pt x="204" y="11"/>
                        <a:pt x="189" y="0"/>
                        <a:pt x="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22"/>
                <p:cNvSpPr/>
                <p:nvPr/>
              </p:nvSpPr>
              <p:spPr>
                <a:xfrm>
                  <a:off x="3596093" y="2804257"/>
                  <a:ext cx="5101" cy="12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176" extrusionOk="0">
                      <a:moveTo>
                        <a:pt x="29" y="1"/>
                      </a:moveTo>
                      <a:cubicBezTo>
                        <a:pt x="15" y="1"/>
                        <a:pt x="0" y="30"/>
                        <a:pt x="0" y="88"/>
                      </a:cubicBezTo>
                      <a:cubicBezTo>
                        <a:pt x="0" y="146"/>
                        <a:pt x="15" y="175"/>
                        <a:pt x="29" y="175"/>
                      </a:cubicBezTo>
                      <a:cubicBezTo>
                        <a:pt x="58" y="175"/>
                        <a:pt x="73" y="146"/>
                        <a:pt x="73" y="88"/>
                      </a:cubicBezTo>
                      <a:cubicBezTo>
                        <a:pt x="73" y="30"/>
                        <a:pt x="58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2"/>
                <p:cNvSpPr/>
                <p:nvPr/>
              </p:nvSpPr>
              <p:spPr>
                <a:xfrm>
                  <a:off x="6098884" y="2071955"/>
                  <a:ext cx="334398" cy="68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6" h="9755" extrusionOk="0">
                      <a:moveTo>
                        <a:pt x="943" y="1"/>
                      </a:moveTo>
                      <a:cubicBezTo>
                        <a:pt x="934" y="1"/>
                        <a:pt x="925" y="4"/>
                        <a:pt x="917" y="10"/>
                      </a:cubicBezTo>
                      <a:cubicBezTo>
                        <a:pt x="757" y="112"/>
                        <a:pt x="1194" y="781"/>
                        <a:pt x="1223" y="839"/>
                      </a:cubicBezTo>
                      <a:cubicBezTo>
                        <a:pt x="1253" y="880"/>
                        <a:pt x="1212" y="921"/>
                        <a:pt x="1179" y="921"/>
                      </a:cubicBezTo>
                      <a:cubicBezTo>
                        <a:pt x="1166" y="921"/>
                        <a:pt x="1154" y="914"/>
                        <a:pt x="1150" y="897"/>
                      </a:cubicBezTo>
                      <a:cubicBezTo>
                        <a:pt x="1123" y="829"/>
                        <a:pt x="752" y="86"/>
                        <a:pt x="573" y="86"/>
                      </a:cubicBezTo>
                      <a:cubicBezTo>
                        <a:pt x="561" y="86"/>
                        <a:pt x="549" y="90"/>
                        <a:pt x="539" y="97"/>
                      </a:cubicBezTo>
                      <a:cubicBezTo>
                        <a:pt x="437" y="155"/>
                        <a:pt x="568" y="301"/>
                        <a:pt x="568" y="301"/>
                      </a:cubicBezTo>
                      <a:cubicBezTo>
                        <a:pt x="568" y="301"/>
                        <a:pt x="1019" y="1043"/>
                        <a:pt x="946" y="1101"/>
                      </a:cubicBezTo>
                      <a:cubicBezTo>
                        <a:pt x="943" y="1103"/>
                        <a:pt x="939" y="1104"/>
                        <a:pt x="935" y="1104"/>
                      </a:cubicBezTo>
                      <a:cubicBezTo>
                        <a:pt x="847" y="1104"/>
                        <a:pt x="579" y="701"/>
                        <a:pt x="510" y="563"/>
                      </a:cubicBezTo>
                      <a:cubicBezTo>
                        <a:pt x="458" y="476"/>
                        <a:pt x="406" y="436"/>
                        <a:pt x="363" y="436"/>
                      </a:cubicBezTo>
                      <a:cubicBezTo>
                        <a:pt x="334" y="436"/>
                        <a:pt x="309" y="455"/>
                        <a:pt x="292" y="490"/>
                      </a:cubicBezTo>
                      <a:cubicBezTo>
                        <a:pt x="277" y="548"/>
                        <a:pt x="510" y="1028"/>
                        <a:pt x="612" y="1174"/>
                      </a:cubicBezTo>
                      <a:cubicBezTo>
                        <a:pt x="690" y="1305"/>
                        <a:pt x="887" y="1637"/>
                        <a:pt x="723" y="1637"/>
                      </a:cubicBezTo>
                      <a:cubicBezTo>
                        <a:pt x="705" y="1637"/>
                        <a:pt x="683" y="1633"/>
                        <a:pt x="655" y="1624"/>
                      </a:cubicBezTo>
                      <a:cubicBezTo>
                        <a:pt x="510" y="1581"/>
                        <a:pt x="379" y="1563"/>
                        <a:pt x="275" y="1563"/>
                      </a:cubicBezTo>
                      <a:cubicBezTo>
                        <a:pt x="172" y="1563"/>
                        <a:pt x="95" y="1581"/>
                        <a:pt x="59" y="1610"/>
                      </a:cubicBezTo>
                      <a:cubicBezTo>
                        <a:pt x="1" y="1653"/>
                        <a:pt x="59" y="1770"/>
                        <a:pt x="146" y="1770"/>
                      </a:cubicBezTo>
                      <a:cubicBezTo>
                        <a:pt x="263" y="1770"/>
                        <a:pt x="350" y="1784"/>
                        <a:pt x="437" y="1799"/>
                      </a:cubicBezTo>
                      <a:cubicBezTo>
                        <a:pt x="510" y="1828"/>
                        <a:pt x="583" y="1857"/>
                        <a:pt x="655" y="1901"/>
                      </a:cubicBezTo>
                      <a:cubicBezTo>
                        <a:pt x="801" y="1988"/>
                        <a:pt x="932" y="2075"/>
                        <a:pt x="1048" y="2206"/>
                      </a:cubicBezTo>
                      <a:lnTo>
                        <a:pt x="1121" y="2264"/>
                      </a:lnTo>
                      <a:cubicBezTo>
                        <a:pt x="1659" y="3224"/>
                        <a:pt x="2793" y="5289"/>
                        <a:pt x="2895" y="5609"/>
                      </a:cubicBezTo>
                      <a:cubicBezTo>
                        <a:pt x="3026" y="6002"/>
                        <a:pt x="1964" y="8271"/>
                        <a:pt x="1964" y="8271"/>
                      </a:cubicBezTo>
                      <a:lnTo>
                        <a:pt x="3419" y="9754"/>
                      </a:lnTo>
                      <a:cubicBezTo>
                        <a:pt x="3419" y="9754"/>
                        <a:pt x="4553" y="6118"/>
                        <a:pt x="4684" y="5769"/>
                      </a:cubicBezTo>
                      <a:cubicBezTo>
                        <a:pt x="4786" y="5464"/>
                        <a:pt x="1790" y="1115"/>
                        <a:pt x="1790" y="1115"/>
                      </a:cubicBezTo>
                      <a:cubicBezTo>
                        <a:pt x="1732" y="912"/>
                        <a:pt x="1659" y="694"/>
                        <a:pt x="1572" y="490"/>
                      </a:cubicBezTo>
                      <a:cubicBezTo>
                        <a:pt x="1434" y="181"/>
                        <a:pt x="1378" y="115"/>
                        <a:pt x="1339" y="115"/>
                      </a:cubicBezTo>
                      <a:cubicBezTo>
                        <a:pt x="1329" y="115"/>
                        <a:pt x="1319" y="120"/>
                        <a:pt x="1310" y="126"/>
                      </a:cubicBezTo>
                      <a:cubicBezTo>
                        <a:pt x="1201" y="195"/>
                        <a:pt x="1552" y="774"/>
                        <a:pt x="1464" y="774"/>
                      </a:cubicBezTo>
                      <a:cubicBezTo>
                        <a:pt x="1459" y="774"/>
                        <a:pt x="1451" y="772"/>
                        <a:pt x="1441" y="766"/>
                      </a:cubicBezTo>
                      <a:cubicBezTo>
                        <a:pt x="1291" y="684"/>
                        <a:pt x="1077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66B0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2"/>
                <p:cNvSpPr/>
                <p:nvPr/>
              </p:nvSpPr>
              <p:spPr>
                <a:xfrm>
                  <a:off x="5884525" y="4315322"/>
                  <a:ext cx="198221" cy="8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1238" extrusionOk="0">
                      <a:moveTo>
                        <a:pt x="1309" y="1"/>
                      </a:moveTo>
                      <a:lnTo>
                        <a:pt x="1295" y="815"/>
                      </a:lnTo>
                      <a:cubicBezTo>
                        <a:pt x="1295" y="815"/>
                        <a:pt x="0" y="1091"/>
                        <a:pt x="335" y="1179"/>
                      </a:cubicBezTo>
                      <a:cubicBezTo>
                        <a:pt x="464" y="1224"/>
                        <a:pt x="870" y="1237"/>
                        <a:pt x="1318" y="1237"/>
                      </a:cubicBezTo>
                      <a:cubicBezTo>
                        <a:pt x="1882" y="1237"/>
                        <a:pt x="2514" y="1216"/>
                        <a:pt x="2749" y="1208"/>
                      </a:cubicBezTo>
                      <a:lnTo>
                        <a:pt x="2836" y="1208"/>
                      </a:lnTo>
                      <a:lnTo>
                        <a:pt x="2836" y="15"/>
                      </a:lnTo>
                      <a:lnTo>
                        <a:pt x="1309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2"/>
                <p:cNvSpPr/>
                <p:nvPr/>
              </p:nvSpPr>
              <p:spPr>
                <a:xfrm>
                  <a:off x="6070447" y="4324475"/>
                  <a:ext cx="2096" cy="4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612" extrusionOk="0">
                      <a:moveTo>
                        <a:pt x="15" y="1"/>
                      </a:moveTo>
                      <a:cubicBezTo>
                        <a:pt x="15" y="88"/>
                        <a:pt x="1" y="204"/>
                        <a:pt x="15" y="306"/>
                      </a:cubicBezTo>
                      <a:cubicBezTo>
                        <a:pt x="15" y="422"/>
                        <a:pt x="15" y="510"/>
                        <a:pt x="30" y="611"/>
                      </a:cubicBezTo>
                      <a:lnTo>
                        <a:pt x="30" y="306"/>
                      </a:lnTo>
                      <a:cubicBezTo>
                        <a:pt x="30" y="204"/>
                        <a:pt x="30" y="102"/>
                        <a:pt x="15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2"/>
                <p:cNvSpPr/>
                <p:nvPr/>
              </p:nvSpPr>
              <p:spPr>
                <a:xfrm>
                  <a:off x="6138570" y="4308196"/>
                  <a:ext cx="200247" cy="85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" h="1226" extrusionOk="0">
                      <a:moveTo>
                        <a:pt x="1324" y="1"/>
                      </a:moveTo>
                      <a:lnTo>
                        <a:pt x="1309" y="815"/>
                      </a:lnTo>
                      <a:cubicBezTo>
                        <a:pt x="1309" y="815"/>
                        <a:pt x="0" y="1106"/>
                        <a:pt x="349" y="1179"/>
                      </a:cubicBezTo>
                      <a:cubicBezTo>
                        <a:pt x="468" y="1215"/>
                        <a:pt x="825" y="1226"/>
                        <a:pt x="1233" y="1226"/>
                      </a:cubicBezTo>
                      <a:cubicBezTo>
                        <a:pt x="1824" y="1226"/>
                        <a:pt x="2523" y="1202"/>
                        <a:pt x="2763" y="1193"/>
                      </a:cubicBezTo>
                      <a:lnTo>
                        <a:pt x="2865" y="1193"/>
                      </a:lnTo>
                      <a:lnTo>
                        <a:pt x="2865" y="15"/>
                      </a:lnTo>
                      <a:lnTo>
                        <a:pt x="1324" y="1"/>
                      </a:ln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2"/>
                <p:cNvSpPr/>
                <p:nvPr/>
              </p:nvSpPr>
              <p:spPr>
                <a:xfrm>
                  <a:off x="6325540" y="4316370"/>
                  <a:ext cx="1048" cy="43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26" extrusionOk="0">
                      <a:moveTo>
                        <a:pt x="0" y="0"/>
                      </a:moveTo>
                      <a:lnTo>
                        <a:pt x="0" y="320"/>
                      </a:lnTo>
                      <a:cubicBezTo>
                        <a:pt x="0" y="422"/>
                        <a:pt x="0" y="509"/>
                        <a:pt x="15" y="626"/>
                      </a:cubicBezTo>
                      <a:lnTo>
                        <a:pt x="15" y="320"/>
                      </a:lnTo>
                      <a:cubicBezTo>
                        <a:pt x="15" y="204"/>
                        <a:pt x="15" y="117"/>
                        <a:pt x="0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2"/>
                <p:cNvSpPr/>
                <p:nvPr/>
              </p:nvSpPr>
              <p:spPr>
                <a:xfrm>
                  <a:off x="6089801" y="2466927"/>
                  <a:ext cx="153504" cy="313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" h="4480" extrusionOk="0">
                      <a:moveTo>
                        <a:pt x="1033" y="0"/>
                      </a:moveTo>
                      <a:lnTo>
                        <a:pt x="29" y="509"/>
                      </a:lnTo>
                      <a:cubicBezTo>
                        <a:pt x="29" y="509"/>
                        <a:pt x="0" y="1818"/>
                        <a:pt x="29" y="2400"/>
                      </a:cubicBezTo>
                      <a:cubicBezTo>
                        <a:pt x="44" y="2734"/>
                        <a:pt x="305" y="3011"/>
                        <a:pt x="625" y="3040"/>
                      </a:cubicBezTo>
                      <a:cubicBezTo>
                        <a:pt x="625" y="3040"/>
                        <a:pt x="655" y="3403"/>
                        <a:pt x="669" y="3752"/>
                      </a:cubicBezTo>
                      <a:cubicBezTo>
                        <a:pt x="684" y="4160"/>
                        <a:pt x="1033" y="4480"/>
                        <a:pt x="1454" y="4480"/>
                      </a:cubicBezTo>
                      <a:cubicBezTo>
                        <a:pt x="1862" y="4465"/>
                        <a:pt x="2196" y="4116"/>
                        <a:pt x="2182" y="3694"/>
                      </a:cubicBezTo>
                      <a:lnTo>
                        <a:pt x="2138" y="873"/>
                      </a:lnTo>
                      <a:lnTo>
                        <a:pt x="1033" y="0"/>
                      </a:lnTo>
                      <a:close/>
                    </a:path>
                  </a:pathLst>
                </a:custGeom>
                <a:solidFill>
                  <a:srgbClr val="66B0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2"/>
                <p:cNvSpPr/>
                <p:nvPr/>
              </p:nvSpPr>
              <p:spPr>
                <a:xfrm>
                  <a:off x="6132421" y="2581722"/>
                  <a:ext cx="1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385" extrusionOk="0">
                      <a:moveTo>
                        <a:pt x="132" y="1"/>
                      </a:moveTo>
                      <a:cubicBezTo>
                        <a:pt x="117" y="1"/>
                        <a:pt x="117" y="15"/>
                        <a:pt x="117" y="15"/>
                      </a:cubicBezTo>
                      <a:lnTo>
                        <a:pt x="117" y="30"/>
                      </a:lnTo>
                      <a:cubicBezTo>
                        <a:pt x="117" y="30"/>
                        <a:pt x="117" y="15"/>
                        <a:pt x="132" y="15"/>
                      </a:cubicBezTo>
                      <a:cubicBezTo>
                        <a:pt x="141" y="6"/>
                        <a:pt x="150" y="3"/>
                        <a:pt x="163" y="1"/>
                      </a:cubicBezTo>
                      <a:lnTo>
                        <a:pt x="163" y="1"/>
                      </a:lnTo>
                      <a:cubicBezTo>
                        <a:pt x="205" y="16"/>
                        <a:pt x="219" y="59"/>
                        <a:pt x="219" y="88"/>
                      </a:cubicBezTo>
                      <a:lnTo>
                        <a:pt x="219" y="73"/>
                      </a:lnTo>
                      <a:cubicBezTo>
                        <a:pt x="219" y="30"/>
                        <a:pt x="204" y="15"/>
                        <a:pt x="190" y="1"/>
                      </a:cubicBezTo>
                      <a:cubicBezTo>
                        <a:pt x="179" y="1"/>
                        <a:pt x="170" y="1"/>
                        <a:pt x="163" y="1"/>
                      </a:cubicBezTo>
                      <a:lnTo>
                        <a:pt x="163" y="1"/>
                      </a:lnTo>
                      <a:cubicBezTo>
                        <a:pt x="162" y="1"/>
                        <a:pt x="162" y="1"/>
                        <a:pt x="161" y="1"/>
                      </a:cubicBezTo>
                      <a:close/>
                      <a:moveTo>
                        <a:pt x="219" y="88"/>
                      </a:moveTo>
                      <a:lnTo>
                        <a:pt x="219" y="175"/>
                      </a:lnTo>
                      <a:cubicBezTo>
                        <a:pt x="219" y="196"/>
                        <a:pt x="219" y="212"/>
                        <a:pt x="218" y="223"/>
                      </a:cubicBezTo>
                      <a:lnTo>
                        <a:pt x="218" y="223"/>
                      </a:lnTo>
                      <a:cubicBezTo>
                        <a:pt x="219" y="221"/>
                        <a:pt x="219" y="220"/>
                        <a:pt x="219" y="219"/>
                      </a:cubicBezTo>
                      <a:cubicBezTo>
                        <a:pt x="234" y="175"/>
                        <a:pt x="234" y="131"/>
                        <a:pt x="219" y="88"/>
                      </a:cubicBezTo>
                      <a:close/>
                      <a:moveTo>
                        <a:pt x="218" y="223"/>
                      </a:moveTo>
                      <a:cubicBezTo>
                        <a:pt x="217" y="230"/>
                        <a:pt x="215" y="237"/>
                        <a:pt x="214" y="244"/>
                      </a:cubicBezTo>
                      <a:lnTo>
                        <a:pt x="214" y="244"/>
                      </a:lnTo>
                      <a:cubicBezTo>
                        <a:pt x="216" y="240"/>
                        <a:pt x="218" y="234"/>
                        <a:pt x="218" y="223"/>
                      </a:cubicBezTo>
                      <a:close/>
                      <a:moveTo>
                        <a:pt x="214" y="244"/>
                      </a:moveTo>
                      <a:lnTo>
                        <a:pt x="214" y="244"/>
                      </a:lnTo>
                      <a:cubicBezTo>
                        <a:pt x="211" y="247"/>
                        <a:pt x="209" y="248"/>
                        <a:pt x="204" y="248"/>
                      </a:cubicBezTo>
                      <a:cubicBezTo>
                        <a:pt x="190" y="321"/>
                        <a:pt x="132" y="379"/>
                        <a:pt x="74" y="379"/>
                      </a:cubicBezTo>
                      <a:cubicBezTo>
                        <a:pt x="139" y="379"/>
                        <a:pt x="193" y="319"/>
                        <a:pt x="214" y="244"/>
                      </a:cubicBezTo>
                      <a:close/>
                      <a:moveTo>
                        <a:pt x="1" y="350"/>
                      </a:moveTo>
                      <a:lnTo>
                        <a:pt x="1" y="364"/>
                      </a:lnTo>
                      <a:cubicBezTo>
                        <a:pt x="11" y="374"/>
                        <a:pt x="29" y="385"/>
                        <a:pt x="48" y="385"/>
                      </a:cubicBezTo>
                      <a:cubicBezTo>
                        <a:pt x="57" y="385"/>
                        <a:pt x="65" y="383"/>
                        <a:pt x="74" y="379"/>
                      </a:cubicBezTo>
                      <a:cubicBezTo>
                        <a:pt x="59" y="379"/>
                        <a:pt x="45" y="379"/>
                        <a:pt x="15" y="364"/>
                      </a:cubicBezTo>
                      <a:lnTo>
                        <a:pt x="1" y="350"/>
                      </a:lnTo>
                      <a:close/>
                    </a:path>
                  </a:pathLst>
                </a:custGeom>
                <a:solidFill>
                  <a:srgbClr val="007B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2"/>
                <p:cNvSpPr/>
                <p:nvPr/>
              </p:nvSpPr>
              <p:spPr>
                <a:xfrm>
                  <a:off x="5823529" y="2184235"/>
                  <a:ext cx="278502" cy="681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9748" extrusionOk="0">
                      <a:moveTo>
                        <a:pt x="1279" y="0"/>
                      </a:moveTo>
                      <a:cubicBezTo>
                        <a:pt x="1113" y="0"/>
                        <a:pt x="1004" y="878"/>
                        <a:pt x="989" y="963"/>
                      </a:cubicBezTo>
                      <a:cubicBezTo>
                        <a:pt x="989" y="986"/>
                        <a:pt x="971" y="995"/>
                        <a:pt x="950" y="995"/>
                      </a:cubicBezTo>
                      <a:cubicBezTo>
                        <a:pt x="920" y="995"/>
                        <a:pt x="885" y="974"/>
                        <a:pt x="902" y="948"/>
                      </a:cubicBezTo>
                      <a:cubicBezTo>
                        <a:pt x="917" y="890"/>
                        <a:pt x="1077" y="90"/>
                        <a:pt x="902" y="32"/>
                      </a:cubicBezTo>
                      <a:cubicBezTo>
                        <a:pt x="900" y="31"/>
                        <a:pt x="897" y="31"/>
                        <a:pt x="895" y="31"/>
                      </a:cubicBezTo>
                      <a:cubicBezTo>
                        <a:pt x="758" y="31"/>
                        <a:pt x="784" y="805"/>
                        <a:pt x="655" y="919"/>
                      </a:cubicBezTo>
                      <a:cubicBezTo>
                        <a:pt x="645" y="932"/>
                        <a:pt x="636" y="938"/>
                        <a:pt x="630" y="938"/>
                      </a:cubicBezTo>
                      <a:cubicBezTo>
                        <a:pt x="565" y="938"/>
                        <a:pt x="686" y="320"/>
                        <a:pt x="553" y="294"/>
                      </a:cubicBezTo>
                      <a:cubicBezTo>
                        <a:pt x="542" y="288"/>
                        <a:pt x="531" y="283"/>
                        <a:pt x="521" y="283"/>
                      </a:cubicBezTo>
                      <a:cubicBezTo>
                        <a:pt x="483" y="283"/>
                        <a:pt x="457" y="358"/>
                        <a:pt x="422" y="730"/>
                      </a:cubicBezTo>
                      <a:cubicBezTo>
                        <a:pt x="422" y="1166"/>
                        <a:pt x="437" y="1603"/>
                        <a:pt x="480" y="2039"/>
                      </a:cubicBezTo>
                      <a:cubicBezTo>
                        <a:pt x="350" y="2999"/>
                        <a:pt x="0" y="6257"/>
                        <a:pt x="350" y="6780"/>
                      </a:cubicBezTo>
                      <a:cubicBezTo>
                        <a:pt x="1208" y="8031"/>
                        <a:pt x="3084" y="9747"/>
                        <a:pt x="3084" y="9747"/>
                      </a:cubicBezTo>
                      <a:lnTo>
                        <a:pt x="3986" y="8031"/>
                      </a:lnTo>
                      <a:lnTo>
                        <a:pt x="1775" y="5995"/>
                      </a:lnTo>
                      <a:cubicBezTo>
                        <a:pt x="1659" y="5631"/>
                        <a:pt x="1571" y="3101"/>
                        <a:pt x="1557" y="2126"/>
                      </a:cubicBezTo>
                      <a:cubicBezTo>
                        <a:pt x="1629" y="1981"/>
                        <a:pt x="1702" y="1850"/>
                        <a:pt x="1804" y="1719"/>
                      </a:cubicBezTo>
                      <a:cubicBezTo>
                        <a:pt x="1862" y="1646"/>
                        <a:pt x="1920" y="1603"/>
                        <a:pt x="1993" y="1559"/>
                      </a:cubicBezTo>
                      <a:cubicBezTo>
                        <a:pt x="2066" y="1501"/>
                        <a:pt x="2153" y="1457"/>
                        <a:pt x="2255" y="1414"/>
                      </a:cubicBezTo>
                      <a:cubicBezTo>
                        <a:pt x="2313" y="1399"/>
                        <a:pt x="2357" y="1355"/>
                        <a:pt x="2328" y="1312"/>
                      </a:cubicBezTo>
                      <a:cubicBezTo>
                        <a:pt x="2328" y="1268"/>
                        <a:pt x="2313" y="1254"/>
                        <a:pt x="2284" y="1239"/>
                      </a:cubicBezTo>
                      <a:cubicBezTo>
                        <a:pt x="2269" y="1230"/>
                        <a:pt x="2246" y="1225"/>
                        <a:pt x="2217" y="1225"/>
                      </a:cubicBezTo>
                      <a:cubicBezTo>
                        <a:pt x="2105" y="1225"/>
                        <a:pt x="1902" y="1295"/>
                        <a:pt x="1717" y="1457"/>
                      </a:cubicBezTo>
                      <a:cubicBezTo>
                        <a:pt x="1678" y="1488"/>
                        <a:pt x="1649" y="1502"/>
                        <a:pt x="1626" y="1502"/>
                      </a:cubicBezTo>
                      <a:cubicBezTo>
                        <a:pt x="1511" y="1502"/>
                        <a:pt x="1576" y="1155"/>
                        <a:pt x="1600" y="1021"/>
                      </a:cubicBezTo>
                      <a:cubicBezTo>
                        <a:pt x="1644" y="846"/>
                        <a:pt x="1717" y="323"/>
                        <a:pt x="1659" y="265"/>
                      </a:cubicBezTo>
                      <a:cubicBezTo>
                        <a:pt x="1638" y="244"/>
                        <a:pt x="1616" y="234"/>
                        <a:pt x="1594" y="234"/>
                      </a:cubicBezTo>
                      <a:cubicBezTo>
                        <a:pt x="1542" y="234"/>
                        <a:pt x="1494" y="296"/>
                        <a:pt x="1484" y="410"/>
                      </a:cubicBezTo>
                      <a:cubicBezTo>
                        <a:pt x="1456" y="580"/>
                        <a:pt x="1345" y="1066"/>
                        <a:pt x="1245" y="1066"/>
                      </a:cubicBezTo>
                      <a:cubicBezTo>
                        <a:pt x="1242" y="1066"/>
                        <a:pt x="1240" y="1065"/>
                        <a:pt x="1237" y="1065"/>
                      </a:cubicBezTo>
                      <a:cubicBezTo>
                        <a:pt x="1149" y="1050"/>
                        <a:pt x="1339" y="192"/>
                        <a:pt x="1339" y="192"/>
                      </a:cubicBezTo>
                      <a:cubicBezTo>
                        <a:pt x="1339" y="192"/>
                        <a:pt x="1411" y="17"/>
                        <a:pt x="1295" y="3"/>
                      </a:cubicBezTo>
                      <a:cubicBezTo>
                        <a:pt x="1290" y="1"/>
                        <a:pt x="1284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66B0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2"/>
                <p:cNvSpPr/>
                <p:nvPr/>
              </p:nvSpPr>
              <p:spPr>
                <a:xfrm>
                  <a:off x="5900734" y="2562439"/>
                  <a:ext cx="477701" cy="63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9062" extrusionOk="0">
                      <a:moveTo>
                        <a:pt x="1368" y="1091"/>
                      </a:moveTo>
                      <a:cubicBezTo>
                        <a:pt x="1368" y="1091"/>
                        <a:pt x="1368" y="1091"/>
                        <a:pt x="1368" y="1091"/>
                      </a:cubicBezTo>
                      <a:lnTo>
                        <a:pt x="1368" y="1091"/>
                      </a:lnTo>
                      <a:lnTo>
                        <a:pt x="1368" y="1091"/>
                      </a:lnTo>
                      <a:close/>
                      <a:moveTo>
                        <a:pt x="5237" y="0"/>
                      </a:moveTo>
                      <a:lnTo>
                        <a:pt x="4771" y="2109"/>
                      </a:lnTo>
                      <a:cubicBezTo>
                        <a:pt x="4702" y="2107"/>
                        <a:pt x="4632" y="2106"/>
                        <a:pt x="4563" y="2106"/>
                      </a:cubicBezTo>
                      <a:cubicBezTo>
                        <a:pt x="4185" y="2106"/>
                        <a:pt x="3817" y="2142"/>
                        <a:pt x="3448" y="2240"/>
                      </a:cubicBezTo>
                      <a:cubicBezTo>
                        <a:pt x="3362" y="2260"/>
                        <a:pt x="3274" y="2271"/>
                        <a:pt x="3187" y="2271"/>
                      </a:cubicBezTo>
                      <a:cubicBezTo>
                        <a:pt x="2901" y="2271"/>
                        <a:pt x="2615" y="2164"/>
                        <a:pt x="2415" y="1964"/>
                      </a:cubicBezTo>
                      <a:cubicBezTo>
                        <a:pt x="2056" y="1662"/>
                        <a:pt x="1371" y="1105"/>
                        <a:pt x="1368" y="1091"/>
                      </a:cubicBezTo>
                      <a:lnTo>
                        <a:pt x="1368" y="1091"/>
                      </a:lnTo>
                      <a:lnTo>
                        <a:pt x="1" y="2764"/>
                      </a:lnTo>
                      <a:lnTo>
                        <a:pt x="1819" y="4349"/>
                      </a:lnTo>
                      <a:cubicBezTo>
                        <a:pt x="1819" y="4349"/>
                        <a:pt x="2953" y="6240"/>
                        <a:pt x="2837" y="6458"/>
                      </a:cubicBezTo>
                      <a:cubicBezTo>
                        <a:pt x="2735" y="6676"/>
                        <a:pt x="2328" y="8930"/>
                        <a:pt x="2328" y="8930"/>
                      </a:cubicBezTo>
                      <a:lnTo>
                        <a:pt x="6778" y="9061"/>
                      </a:lnTo>
                      <a:cubicBezTo>
                        <a:pt x="6778" y="9061"/>
                        <a:pt x="6313" y="6400"/>
                        <a:pt x="6182" y="5934"/>
                      </a:cubicBezTo>
                      <a:cubicBezTo>
                        <a:pt x="6080" y="5614"/>
                        <a:pt x="6138" y="4378"/>
                        <a:pt x="6182" y="3549"/>
                      </a:cubicBezTo>
                      <a:lnTo>
                        <a:pt x="6837" y="844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2"/>
                <p:cNvSpPr/>
                <p:nvPr/>
              </p:nvSpPr>
              <p:spPr>
                <a:xfrm>
                  <a:off x="6174133" y="3343439"/>
                  <a:ext cx="101661" cy="2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312" extrusionOk="0">
                      <a:moveTo>
                        <a:pt x="1433" y="0"/>
                      </a:moveTo>
                      <a:cubicBezTo>
                        <a:pt x="1356" y="0"/>
                        <a:pt x="1073" y="66"/>
                        <a:pt x="727" y="152"/>
                      </a:cubicBezTo>
                      <a:cubicBezTo>
                        <a:pt x="335" y="254"/>
                        <a:pt x="0" y="312"/>
                        <a:pt x="0" y="312"/>
                      </a:cubicBezTo>
                      <a:cubicBezTo>
                        <a:pt x="73" y="312"/>
                        <a:pt x="146" y="312"/>
                        <a:pt x="218" y="297"/>
                      </a:cubicBezTo>
                      <a:cubicBezTo>
                        <a:pt x="349" y="283"/>
                        <a:pt x="538" y="254"/>
                        <a:pt x="756" y="210"/>
                      </a:cubicBezTo>
                      <a:cubicBezTo>
                        <a:pt x="946" y="167"/>
                        <a:pt x="1135" y="108"/>
                        <a:pt x="1266" y="79"/>
                      </a:cubicBezTo>
                      <a:cubicBezTo>
                        <a:pt x="1338" y="50"/>
                        <a:pt x="1411" y="36"/>
                        <a:pt x="1455" y="7"/>
                      </a:cubicBezTo>
                      <a:cubicBezTo>
                        <a:pt x="1455" y="2"/>
                        <a:pt x="1447" y="0"/>
                        <a:pt x="1433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2"/>
                <p:cNvSpPr/>
                <p:nvPr/>
              </p:nvSpPr>
              <p:spPr>
                <a:xfrm>
                  <a:off x="6218850" y="3355037"/>
                  <a:ext cx="19354" cy="958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3716" extrusionOk="0">
                      <a:moveTo>
                        <a:pt x="262" y="1"/>
                      </a:moveTo>
                      <a:cubicBezTo>
                        <a:pt x="233" y="1"/>
                        <a:pt x="175" y="3069"/>
                        <a:pt x="116" y="6851"/>
                      </a:cubicBezTo>
                      <a:cubicBezTo>
                        <a:pt x="44" y="10632"/>
                        <a:pt x="0" y="13716"/>
                        <a:pt x="15" y="13716"/>
                      </a:cubicBezTo>
                      <a:cubicBezTo>
                        <a:pt x="44" y="13716"/>
                        <a:pt x="87" y="10632"/>
                        <a:pt x="160" y="6851"/>
                      </a:cubicBezTo>
                      <a:cubicBezTo>
                        <a:pt x="218" y="3069"/>
                        <a:pt x="276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2"/>
                <p:cNvSpPr/>
                <p:nvPr/>
              </p:nvSpPr>
              <p:spPr>
                <a:xfrm>
                  <a:off x="5902761" y="2709793"/>
                  <a:ext cx="486854" cy="164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8" h="23533" extrusionOk="0">
                      <a:moveTo>
                        <a:pt x="5266" y="0"/>
                      </a:moveTo>
                      <a:cubicBezTo>
                        <a:pt x="5266" y="0"/>
                        <a:pt x="5234" y="19"/>
                        <a:pt x="5083" y="19"/>
                      </a:cubicBezTo>
                      <a:cubicBezTo>
                        <a:pt x="5007" y="19"/>
                        <a:pt x="4902" y="15"/>
                        <a:pt x="4757" y="0"/>
                      </a:cubicBezTo>
                      <a:lnTo>
                        <a:pt x="4757" y="0"/>
                      </a:lnTo>
                      <a:lnTo>
                        <a:pt x="4902" y="4552"/>
                      </a:lnTo>
                      <a:lnTo>
                        <a:pt x="4422" y="4552"/>
                      </a:lnTo>
                      <a:lnTo>
                        <a:pt x="3288" y="146"/>
                      </a:lnTo>
                      <a:lnTo>
                        <a:pt x="2779" y="102"/>
                      </a:lnTo>
                      <a:lnTo>
                        <a:pt x="4073" y="4567"/>
                      </a:lnTo>
                      <a:lnTo>
                        <a:pt x="3157" y="6850"/>
                      </a:lnTo>
                      <a:lnTo>
                        <a:pt x="2255" y="6836"/>
                      </a:lnTo>
                      <a:lnTo>
                        <a:pt x="1" y="14239"/>
                      </a:lnTo>
                      <a:lnTo>
                        <a:pt x="699" y="23503"/>
                      </a:lnTo>
                      <a:lnTo>
                        <a:pt x="3113" y="23532"/>
                      </a:lnTo>
                      <a:lnTo>
                        <a:pt x="2750" y="14544"/>
                      </a:lnTo>
                      <a:lnTo>
                        <a:pt x="4466" y="9294"/>
                      </a:lnTo>
                      <a:lnTo>
                        <a:pt x="4204" y="23343"/>
                      </a:lnTo>
                      <a:lnTo>
                        <a:pt x="6560" y="23387"/>
                      </a:lnTo>
                      <a:lnTo>
                        <a:pt x="6822" y="10166"/>
                      </a:lnTo>
                      <a:cubicBezTo>
                        <a:pt x="6851" y="9803"/>
                        <a:pt x="6968" y="8959"/>
                        <a:pt x="6924" y="8596"/>
                      </a:cubicBezTo>
                      <a:lnTo>
                        <a:pt x="6720" y="6952"/>
                      </a:lnTo>
                      <a:lnTo>
                        <a:pt x="6168" y="6923"/>
                      </a:lnTo>
                      <a:lnTo>
                        <a:pt x="5266" y="4552"/>
                      </a:lnTo>
                      <a:lnTo>
                        <a:pt x="5266" y="0"/>
                      </a:lnTo>
                      <a:close/>
                    </a:path>
                  </a:pathLst>
                </a:custGeom>
                <a:solidFill>
                  <a:srgbClr val="48BA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2"/>
                <p:cNvSpPr/>
                <p:nvPr/>
              </p:nvSpPr>
              <p:spPr>
                <a:xfrm>
                  <a:off x="6074500" y="3196364"/>
                  <a:ext cx="7197" cy="19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279" extrusionOk="0">
                      <a:moveTo>
                        <a:pt x="81" y="1"/>
                      </a:moveTo>
                      <a:cubicBezTo>
                        <a:pt x="54" y="1"/>
                        <a:pt x="29" y="67"/>
                        <a:pt x="15" y="134"/>
                      </a:cubicBezTo>
                      <a:cubicBezTo>
                        <a:pt x="1" y="206"/>
                        <a:pt x="1" y="279"/>
                        <a:pt x="15" y="279"/>
                      </a:cubicBezTo>
                      <a:cubicBezTo>
                        <a:pt x="30" y="279"/>
                        <a:pt x="74" y="221"/>
                        <a:pt x="88" y="148"/>
                      </a:cubicBezTo>
                      <a:cubicBezTo>
                        <a:pt x="103" y="75"/>
                        <a:pt x="103" y="3"/>
                        <a:pt x="88" y="3"/>
                      </a:cubicBezTo>
                      <a:cubicBezTo>
                        <a:pt x="86" y="1"/>
                        <a:pt x="83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2"/>
                <p:cNvSpPr/>
                <p:nvPr/>
              </p:nvSpPr>
              <p:spPr>
                <a:xfrm>
                  <a:off x="6055216" y="3254425"/>
                  <a:ext cx="10201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583" extrusionOk="0">
                      <a:moveTo>
                        <a:pt x="146" y="1"/>
                      </a:moveTo>
                      <a:lnTo>
                        <a:pt x="146" y="1"/>
                      </a:lnTo>
                      <a:cubicBezTo>
                        <a:pt x="88" y="102"/>
                        <a:pt x="59" y="190"/>
                        <a:pt x="30" y="292"/>
                      </a:cubicBezTo>
                      <a:cubicBezTo>
                        <a:pt x="1" y="393"/>
                        <a:pt x="1" y="481"/>
                        <a:pt x="1" y="582"/>
                      </a:cubicBezTo>
                      <a:cubicBezTo>
                        <a:pt x="59" y="510"/>
                        <a:pt x="88" y="408"/>
                        <a:pt x="102" y="292"/>
                      </a:cubicBezTo>
                      <a:cubicBezTo>
                        <a:pt x="146" y="204"/>
                        <a:pt x="146" y="117"/>
                        <a:pt x="146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2"/>
                <p:cNvSpPr/>
                <p:nvPr/>
              </p:nvSpPr>
              <p:spPr>
                <a:xfrm>
                  <a:off x="6034884" y="3335753"/>
                  <a:ext cx="10271" cy="4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582" extrusionOk="0">
                      <a:moveTo>
                        <a:pt x="146" y="0"/>
                      </a:moveTo>
                      <a:cubicBezTo>
                        <a:pt x="44" y="189"/>
                        <a:pt x="1" y="393"/>
                        <a:pt x="1" y="582"/>
                      </a:cubicBezTo>
                      <a:cubicBezTo>
                        <a:pt x="88" y="407"/>
                        <a:pt x="146" y="204"/>
                        <a:pt x="146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2"/>
                <p:cNvSpPr/>
                <p:nvPr/>
              </p:nvSpPr>
              <p:spPr>
                <a:xfrm>
                  <a:off x="6014552" y="3417011"/>
                  <a:ext cx="10271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583" extrusionOk="0">
                      <a:moveTo>
                        <a:pt x="146" y="1"/>
                      </a:moveTo>
                      <a:cubicBezTo>
                        <a:pt x="88" y="103"/>
                        <a:pt x="59" y="190"/>
                        <a:pt x="30" y="292"/>
                      </a:cubicBezTo>
                      <a:cubicBezTo>
                        <a:pt x="1" y="393"/>
                        <a:pt x="1" y="481"/>
                        <a:pt x="1" y="582"/>
                      </a:cubicBezTo>
                      <a:cubicBezTo>
                        <a:pt x="59" y="495"/>
                        <a:pt x="88" y="408"/>
                        <a:pt x="103" y="292"/>
                      </a:cubicBezTo>
                      <a:cubicBezTo>
                        <a:pt x="146" y="204"/>
                        <a:pt x="146" y="117"/>
                        <a:pt x="146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22"/>
                <p:cNvSpPr/>
                <p:nvPr/>
              </p:nvSpPr>
              <p:spPr>
                <a:xfrm>
                  <a:off x="5995268" y="3498339"/>
                  <a:ext cx="10201" cy="4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582" extrusionOk="0">
                      <a:moveTo>
                        <a:pt x="146" y="0"/>
                      </a:moveTo>
                      <a:lnTo>
                        <a:pt x="146" y="0"/>
                      </a:lnTo>
                      <a:cubicBezTo>
                        <a:pt x="88" y="102"/>
                        <a:pt x="59" y="189"/>
                        <a:pt x="44" y="291"/>
                      </a:cubicBezTo>
                      <a:cubicBezTo>
                        <a:pt x="0" y="393"/>
                        <a:pt x="0" y="480"/>
                        <a:pt x="0" y="582"/>
                      </a:cubicBezTo>
                      <a:cubicBezTo>
                        <a:pt x="59" y="495"/>
                        <a:pt x="88" y="407"/>
                        <a:pt x="102" y="291"/>
                      </a:cubicBezTo>
                      <a:cubicBezTo>
                        <a:pt x="146" y="204"/>
                        <a:pt x="146" y="117"/>
                        <a:pt x="146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22"/>
                <p:cNvSpPr/>
                <p:nvPr/>
              </p:nvSpPr>
              <p:spPr>
                <a:xfrm>
                  <a:off x="5974936" y="3579597"/>
                  <a:ext cx="10201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583" extrusionOk="0">
                      <a:moveTo>
                        <a:pt x="131" y="1"/>
                      </a:moveTo>
                      <a:lnTo>
                        <a:pt x="131" y="1"/>
                      </a:lnTo>
                      <a:cubicBezTo>
                        <a:pt x="88" y="103"/>
                        <a:pt x="59" y="190"/>
                        <a:pt x="44" y="292"/>
                      </a:cubicBezTo>
                      <a:cubicBezTo>
                        <a:pt x="1" y="393"/>
                        <a:pt x="1" y="481"/>
                        <a:pt x="1" y="583"/>
                      </a:cubicBezTo>
                      <a:cubicBezTo>
                        <a:pt x="88" y="408"/>
                        <a:pt x="146" y="204"/>
                        <a:pt x="131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2"/>
                <p:cNvSpPr/>
                <p:nvPr/>
              </p:nvSpPr>
              <p:spPr>
                <a:xfrm>
                  <a:off x="5957678" y="3662952"/>
                  <a:ext cx="8175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583" extrusionOk="0">
                      <a:moveTo>
                        <a:pt x="117" y="0"/>
                      </a:moveTo>
                      <a:lnTo>
                        <a:pt x="117" y="0"/>
                      </a:lnTo>
                      <a:cubicBezTo>
                        <a:pt x="44" y="175"/>
                        <a:pt x="0" y="379"/>
                        <a:pt x="0" y="582"/>
                      </a:cubicBezTo>
                      <a:cubicBezTo>
                        <a:pt x="73" y="379"/>
                        <a:pt x="117" y="175"/>
                        <a:pt x="117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2"/>
                <p:cNvSpPr/>
                <p:nvPr/>
              </p:nvSpPr>
              <p:spPr>
                <a:xfrm>
                  <a:off x="5953626" y="3745258"/>
                  <a:ext cx="6149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3" extrusionOk="0">
                      <a:moveTo>
                        <a:pt x="29" y="0"/>
                      </a:moveTo>
                      <a:cubicBezTo>
                        <a:pt x="15" y="88"/>
                        <a:pt x="0" y="175"/>
                        <a:pt x="15" y="291"/>
                      </a:cubicBezTo>
                      <a:cubicBezTo>
                        <a:pt x="0" y="379"/>
                        <a:pt x="15" y="495"/>
                        <a:pt x="58" y="582"/>
                      </a:cubicBezTo>
                      <a:cubicBezTo>
                        <a:pt x="87" y="495"/>
                        <a:pt x="87" y="379"/>
                        <a:pt x="73" y="291"/>
                      </a:cubicBezTo>
                      <a:cubicBezTo>
                        <a:pt x="87" y="204"/>
                        <a:pt x="73" y="88"/>
                        <a:pt x="2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2"/>
                <p:cNvSpPr/>
                <p:nvPr/>
              </p:nvSpPr>
              <p:spPr>
                <a:xfrm>
                  <a:off x="5957678" y="3828612"/>
                  <a:ext cx="6149" cy="4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2" extrusionOk="0">
                      <a:moveTo>
                        <a:pt x="29" y="0"/>
                      </a:moveTo>
                      <a:cubicBezTo>
                        <a:pt x="15" y="102"/>
                        <a:pt x="0" y="189"/>
                        <a:pt x="15" y="291"/>
                      </a:cubicBezTo>
                      <a:cubicBezTo>
                        <a:pt x="0" y="393"/>
                        <a:pt x="15" y="495"/>
                        <a:pt x="44" y="582"/>
                      </a:cubicBezTo>
                      <a:cubicBezTo>
                        <a:pt x="88" y="495"/>
                        <a:pt x="88" y="393"/>
                        <a:pt x="58" y="291"/>
                      </a:cubicBezTo>
                      <a:cubicBezTo>
                        <a:pt x="88" y="204"/>
                        <a:pt x="58" y="102"/>
                        <a:pt x="2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2"/>
                <p:cNvSpPr/>
                <p:nvPr/>
              </p:nvSpPr>
              <p:spPr>
                <a:xfrm>
                  <a:off x="5960682" y="3911896"/>
                  <a:ext cx="7197" cy="41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597" extrusionOk="0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1" y="190"/>
                        <a:pt x="1" y="393"/>
                        <a:pt x="59" y="597"/>
                      </a:cubicBezTo>
                      <a:cubicBezTo>
                        <a:pt x="74" y="510"/>
                        <a:pt x="103" y="393"/>
                        <a:pt x="74" y="292"/>
                      </a:cubicBezTo>
                      <a:cubicBezTo>
                        <a:pt x="103" y="190"/>
                        <a:pt x="74" y="88"/>
                        <a:pt x="45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2"/>
                <p:cNvSpPr/>
                <p:nvPr/>
              </p:nvSpPr>
              <p:spPr>
                <a:xfrm>
                  <a:off x="5964805" y="3995251"/>
                  <a:ext cx="6149" cy="41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97" extrusionOk="0">
                      <a:moveTo>
                        <a:pt x="44" y="0"/>
                      </a:moveTo>
                      <a:cubicBezTo>
                        <a:pt x="15" y="102"/>
                        <a:pt x="0" y="204"/>
                        <a:pt x="15" y="306"/>
                      </a:cubicBezTo>
                      <a:cubicBezTo>
                        <a:pt x="0" y="407"/>
                        <a:pt x="15" y="509"/>
                        <a:pt x="58" y="597"/>
                      </a:cubicBezTo>
                      <a:cubicBezTo>
                        <a:pt x="87" y="407"/>
                        <a:pt x="73" y="204"/>
                        <a:pt x="44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22"/>
                <p:cNvSpPr/>
                <p:nvPr/>
              </p:nvSpPr>
              <p:spPr>
                <a:xfrm>
                  <a:off x="5968857" y="4078535"/>
                  <a:ext cx="6149" cy="4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612" extrusionOk="0">
                      <a:moveTo>
                        <a:pt x="29" y="1"/>
                      </a:moveTo>
                      <a:cubicBezTo>
                        <a:pt x="15" y="117"/>
                        <a:pt x="0" y="204"/>
                        <a:pt x="15" y="321"/>
                      </a:cubicBezTo>
                      <a:cubicBezTo>
                        <a:pt x="0" y="408"/>
                        <a:pt x="15" y="524"/>
                        <a:pt x="58" y="612"/>
                      </a:cubicBezTo>
                      <a:cubicBezTo>
                        <a:pt x="73" y="495"/>
                        <a:pt x="88" y="408"/>
                        <a:pt x="73" y="306"/>
                      </a:cubicBezTo>
                      <a:cubicBezTo>
                        <a:pt x="88" y="204"/>
                        <a:pt x="73" y="103"/>
                        <a:pt x="2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22"/>
                <p:cNvSpPr/>
                <p:nvPr/>
              </p:nvSpPr>
              <p:spPr>
                <a:xfrm>
                  <a:off x="5970883" y="4161889"/>
                  <a:ext cx="6149" cy="41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97" extrusionOk="0">
                      <a:moveTo>
                        <a:pt x="44" y="0"/>
                      </a:moveTo>
                      <a:cubicBezTo>
                        <a:pt x="29" y="102"/>
                        <a:pt x="0" y="204"/>
                        <a:pt x="29" y="306"/>
                      </a:cubicBezTo>
                      <a:cubicBezTo>
                        <a:pt x="0" y="393"/>
                        <a:pt x="29" y="510"/>
                        <a:pt x="59" y="597"/>
                      </a:cubicBezTo>
                      <a:cubicBezTo>
                        <a:pt x="88" y="422"/>
                        <a:pt x="88" y="204"/>
                        <a:pt x="44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22"/>
                <p:cNvSpPr/>
                <p:nvPr/>
              </p:nvSpPr>
              <p:spPr>
                <a:xfrm>
                  <a:off x="5974936" y="4245243"/>
                  <a:ext cx="6149" cy="4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611" extrusionOk="0">
                      <a:moveTo>
                        <a:pt x="44" y="0"/>
                      </a:moveTo>
                      <a:lnTo>
                        <a:pt x="44" y="0"/>
                      </a:lnTo>
                      <a:cubicBezTo>
                        <a:pt x="1" y="204"/>
                        <a:pt x="1" y="407"/>
                        <a:pt x="59" y="611"/>
                      </a:cubicBezTo>
                      <a:cubicBezTo>
                        <a:pt x="88" y="509"/>
                        <a:pt x="88" y="407"/>
                        <a:pt x="73" y="291"/>
                      </a:cubicBezTo>
                      <a:cubicBezTo>
                        <a:pt x="88" y="204"/>
                        <a:pt x="73" y="102"/>
                        <a:pt x="44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2"/>
                <p:cNvSpPr/>
                <p:nvPr/>
              </p:nvSpPr>
              <p:spPr>
                <a:xfrm>
                  <a:off x="6228981" y="4292964"/>
                  <a:ext cx="5170" cy="1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277" extrusionOk="0">
                      <a:moveTo>
                        <a:pt x="30" y="1"/>
                      </a:moveTo>
                      <a:cubicBezTo>
                        <a:pt x="15" y="1"/>
                        <a:pt x="1" y="44"/>
                        <a:pt x="1" y="146"/>
                      </a:cubicBezTo>
                      <a:cubicBezTo>
                        <a:pt x="1" y="204"/>
                        <a:pt x="1" y="277"/>
                        <a:pt x="15" y="277"/>
                      </a:cubicBezTo>
                      <a:cubicBezTo>
                        <a:pt x="30" y="277"/>
                        <a:pt x="59" y="204"/>
                        <a:pt x="59" y="146"/>
                      </a:cubicBezTo>
                      <a:cubicBezTo>
                        <a:pt x="73" y="73"/>
                        <a:pt x="59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2"/>
                <p:cNvSpPr/>
                <p:nvPr/>
              </p:nvSpPr>
              <p:spPr>
                <a:xfrm>
                  <a:off x="6230029" y="4212684"/>
                  <a:ext cx="7127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583" extrusionOk="0">
                      <a:moveTo>
                        <a:pt x="58" y="1"/>
                      </a:moveTo>
                      <a:cubicBezTo>
                        <a:pt x="15" y="88"/>
                        <a:pt x="15" y="175"/>
                        <a:pt x="15" y="292"/>
                      </a:cubicBezTo>
                      <a:cubicBezTo>
                        <a:pt x="0" y="379"/>
                        <a:pt x="15" y="495"/>
                        <a:pt x="44" y="582"/>
                      </a:cubicBezTo>
                      <a:cubicBezTo>
                        <a:pt x="73" y="495"/>
                        <a:pt x="73" y="379"/>
                        <a:pt x="73" y="292"/>
                      </a:cubicBezTo>
                      <a:cubicBezTo>
                        <a:pt x="102" y="204"/>
                        <a:pt x="73" y="88"/>
                        <a:pt x="58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2"/>
                <p:cNvSpPr/>
                <p:nvPr/>
              </p:nvSpPr>
              <p:spPr>
                <a:xfrm>
                  <a:off x="6233033" y="4132404"/>
                  <a:ext cx="6149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3" extrusionOk="0">
                      <a:moveTo>
                        <a:pt x="59" y="1"/>
                      </a:moveTo>
                      <a:cubicBezTo>
                        <a:pt x="15" y="88"/>
                        <a:pt x="15" y="190"/>
                        <a:pt x="15" y="292"/>
                      </a:cubicBezTo>
                      <a:cubicBezTo>
                        <a:pt x="1" y="408"/>
                        <a:pt x="15" y="495"/>
                        <a:pt x="30" y="582"/>
                      </a:cubicBezTo>
                      <a:cubicBezTo>
                        <a:pt x="73" y="495"/>
                        <a:pt x="73" y="379"/>
                        <a:pt x="73" y="292"/>
                      </a:cubicBezTo>
                      <a:cubicBezTo>
                        <a:pt x="88" y="204"/>
                        <a:pt x="73" y="88"/>
                        <a:pt x="5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2"/>
                <p:cNvSpPr/>
                <p:nvPr/>
              </p:nvSpPr>
              <p:spPr>
                <a:xfrm>
                  <a:off x="6235059" y="4052124"/>
                  <a:ext cx="7197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583" extrusionOk="0">
                      <a:moveTo>
                        <a:pt x="59" y="1"/>
                      </a:moveTo>
                      <a:cubicBezTo>
                        <a:pt x="44" y="103"/>
                        <a:pt x="30" y="190"/>
                        <a:pt x="30" y="292"/>
                      </a:cubicBezTo>
                      <a:cubicBezTo>
                        <a:pt x="1" y="393"/>
                        <a:pt x="30" y="495"/>
                        <a:pt x="44" y="582"/>
                      </a:cubicBezTo>
                      <a:cubicBezTo>
                        <a:pt x="103" y="393"/>
                        <a:pt x="103" y="190"/>
                        <a:pt x="5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22"/>
                <p:cNvSpPr/>
                <p:nvPr/>
              </p:nvSpPr>
              <p:spPr>
                <a:xfrm>
                  <a:off x="6238134" y="3970866"/>
                  <a:ext cx="6149" cy="4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2" extrusionOk="0">
                      <a:moveTo>
                        <a:pt x="59" y="0"/>
                      </a:moveTo>
                      <a:cubicBezTo>
                        <a:pt x="15" y="117"/>
                        <a:pt x="15" y="204"/>
                        <a:pt x="15" y="291"/>
                      </a:cubicBezTo>
                      <a:cubicBezTo>
                        <a:pt x="0" y="393"/>
                        <a:pt x="0" y="495"/>
                        <a:pt x="30" y="582"/>
                      </a:cubicBezTo>
                      <a:cubicBezTo>
                        <a:pt x="73" y="495"/>
                        <a:pt x="73" y="393"/>
                        <a:pt x="73" y="291"/>
                      </a:cubicBezTo>
                      <a:cubicBezTo>
                        <a:pt x="88" y="204"/>
                        <a:pt x="88" y="102"/>
                        <a:pt x="5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22"/>
                <p:cNvSpPr/>
                <p:nvPr/>
              </p:nvSpPr>
              <p:spPr>
                <a:xfrm>
                  <a:off x="6240160" y="3891564"/>
                  <a:ext cx="7197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583" extrusionOk="0">
                      <a:moveTo>
                        <a:pt x="59" y="1"/>
                      </a:moveTo>
                      <a:cubicBezTo>
                        <a:pt x="30" y="88"/>
                        <a:pt x="1" y="190"/>
                        <a:pt x="15" y="292"/>
                      </a:cubicBezTo>
                      <a:cubicBezTo>
                        <a:pt x="1" y="379"/>
                        <a:pt x="1" y="481"/>
                        <a:pt x="44" y="583"/>
                      </a:cubicBezTo>
                      <a:cubicBezTo>
                        <a:pt x="73" y="481"/>
                        <a:pt x="73" y="379"/>
                        <a:pt x="73" y="292"/>
                      </a:cubicBezTo>
                      <a:cubicBezTo>
                        <a:pt x="102" y="190"/>
                        <a:pt x="102" y="88"/>
                        <a:pt x="5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2"/>
                <p:cNvSpPr/>
                <p:nvPr/>
              </p:nvSpPr>
              <p:spPr>
                <a:xfrm>
                  <a:off x="6243234" y="3811284"/>
                  <a:ext cx="6149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3" extrusionOk="0">
                      <a:moveTo>
                        <a:pt x="58" y="1"/>
                      </a:moveTo>
                      <a:cubicBezTo>
                        <a:pt x="0" y="204"/>
                        <a:pt x="0" y="379"/>
                        <a:pt x="29" y="583"/>
                      </a:cubicBezTo>
                      <a:cubicBezTo>
                        <a:pt x="73" y="495"/>
                        <a:pt x="73" y="379"/>
                        <a:pt x="73" y="292"/>
                      </a:cubicBezTo>
                      <a:cubicBezTo>
                        <a:pt x="87" y="204"/>
                        <a:pt x="87" y="88"/>
                        <a:pt x="58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2"/>
                <p:cNvSpPr/>
                <p:nvPr/>
              </p:nvSpPr>
              <p:spPr>
                <a:xfrm>
                  <a:off x="6245260" y="3731005"/>
                  <a:ext cx="5101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583" extrusionOk="0">
                      <a:moveTo>
                        <a:pt x="44" y="1"/>
                      </a:moveTo>
                      <a:cubicBezTo>
                        <a:pt x="0" y="204"/>
                        <a:pt x="0" y="379"/>
                        <a:pt x="29" y="583"/>
                      </a:cubicBezTo>
                      <a:cubicBezTo>
                        <a:pt x="58" y="495"/>
                        <a:pt x="58" y="379"/>
                        <a:pt x="58" y="292"/>
                      </a:cubicBezTo>
                      <a:cubicBezTo>
                        <a:pt x="73" y="204"/>
                        <a:pt x="73" y="88"/>
                        <a:pt x="44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2"/>
                <p:cNvSpPr/>
                <p:nvPr/>
              </p:nvSpPr>
              <p:spPr>
                <a:xfrm>
                  <a:off x="6246239" y="3650725"/>
                  <a:ext cx="7197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583" extrusionOk="0">
                      <a:moveTo>
                        <a:pt x="59" y="1"/>
                      </a:moveTo>
                      <a:cubicBezTo>
                        <a:pt x="30" y="103"/>
                        <a:pt x="15" y="204"/>
                        <a:pt x="30" y="292"/>
                      </a:cubicBezTo>
                      <a:cubicBezTo>
                        <a:pt x="1" y="394"/>
                        <a:pt x="1" y="495"/>
                        <a:pt x="44" y="583"/>
                      </a:cubicBezTo>
                      <a:cubicBezTo>
                        <a:pt x="74" y="495"/>
                        <a:pt x="74" y="394"/>
                        <a:pt x="74" y="292"/>
                      </a:cubicBezTo>
                      <a:cubicBezTo>
                        <a:pt x="103" y="190"/>
                        <a:pt x="103" y="103"/>
                        <a:pt x="59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2"/>
                <p:cNvSpPr/>
                <p:nvPr/>
              </p:nvSpPr>
              <p:spPr>
                <a:xfrm>
                  <a:off x="6249313" y="3571493"/>
                  <a:ext cx="6149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3" extrusionOk="0">
                      <a:moveTo>
                        <a:pt x="59" y="0"/>
                      </a:moveTo>
                      <a:lnTo>
                        <a:pt x="59" y="0"/>
                      </a:lnTo>
                      <a:cubicBezTo>
                        <a:pt x="15" y="88"/>
                        <a:pt x="0" y="189"/>
                        <a:pt x="15" y="291"/>
                      </a:cubicBezTo>
                      <a:cubicBezTo>
                        <a:pt x="0" y="379"/>
                        <a:pt x="15" y="480"/>
                        <a:pt x="44" y="582"/>
                      </a:cubicBezTo>
                      <a:cubicBezTo>
                        <a:pt x="88" y="379"/>
                        <a:pt x="88" y="175"/>
                        <a:pt x="5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2"/>
                <p:cNvSpPr/>
                <p:nvPr/>
              </p:nvSpPr>
              <p:spPr>
                <a:xfrm>
                  <a:off x="6251339" y="3491213"/>
                  <a:ext cx="7197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583" extrusionOk="0">
                      <a:moveTo>
                        <a:pt x="59" y="0"/>
                      </a:moveTo>
                      <a:cubicBezTo>
                        <a:pt x="30" y="88"/>
                        <a:pt x="15" y="204"/>
                        <a:pt x="30" y="291"/>
                      </a:cubicBezTo>
                      <a:cubicBezTo>
                        <a:pt x="1" y="379"/>
                        <a:pt x="30" y="495"/>
                        <a:pt x="44" y="582"/>
                      </a:cubicBezTo>
                      <a:cubicBezTo>
                        <a:pt x="73" y="495"/>
                        <a:pt x="73" y="379"/>
                        <a:pt x="73" y="291"/>
                      </a:cubicBezTo>
                      <a:cubicBezTo>
                        <a:pt x="102" y="204"/>
                        <a:pt x="102" y="88"/>
                        <a:pt x="59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2"/>
                <p:cNvSpPr/>
                <p:nvPr/>
              </p:nvSpPr>
              <p:spPr>
                <a:xfrm>
                  <a:off x="6254413" y="3410933"/>
                  <a:ext cx="6149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583" extrusionOk="0">
                      <a:moveTo>
                        <a:pt x="58" y="0"/>
                      </a:moveTo>
                      <a:cubicBezTo>
                        <a:pt x="15" y="88"/>
                        <a:pt x="15" y="204"/>
                        <a:pt x="15" y="291"/>
                      </a:cubicBezTo>
                      <a:cubicBezTo>
                        <a:pt x="0" y="408"/>
                        <a:pt x="0" y="495"/>
                        <a:pt x="29" y="582"/>
                      </a:cubicBezTo>
                      <a:cubicBezTo>
                        <a:pt x="73" y="495"/>
                        <a:pt x="73" y="379"/>
                        <a:pt x="73" y="291"/>
                      </a:cubicBezTo>
                      <a:cubicBezTo>
                        <a:pt x="87" y="204"/>
                        <a:pt x="73" y="88"/>
                        <a:pt x="58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2"/>
                <p:cNvSpPr/>
                <p:nvPr/>
              </p:nvSpPr>
              <p:spPr>
                <a:xfrm>
                  <a:off x="6256439" y="3349937"/>
                  <a:ext cx="7197" cy="2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292" extrusionOk="0">
                      <a:moveTo>
                        <a:pt x="58" y="1"/>
                      </a:moveTo>
                      <a:cubicBezTo>
                        <a:pt x="44" y="1"/>
                        <a:pt x="29" y="74"/>
                        <a:pt x="29" y="146"/>
                      </a:cubicBezTo>
                      <a:cubicBezTo>
                        <a:pt x="0" y="219"/>
                        <a:pt x="29" y="292"/>
                        <a:pt x="44" y="292"/>
                      </a:cubicBezTo>
                      <a:cubicBezTo>
                        <a:pt x="58" y="292"/>
                        <a:pt x="88" y="219"/>
                        <a:pt x="88" y="146"/>
                      </a:cubicBezTo>
                      <a:cubicBezTo>
                        <a:pt x="102" y="74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2"/>
                <p:cNvSpPr/>
                <p:nvPr/>
              </p:nvSpPr>
              <p:spPr>
                <a:xfrm>
                  <a:off x="6193417" y="4308196"/>
                  <a:ext cx="173837" cy="3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510" extrusionOk="0">
                      <a:moveTo>
                        <a:pt x="1" y="1"/>
                      </a:moveTo>
                      <a:lnTo>
                        <a:pt x="59" y="510"/>
                      </a:lnTo>
                      <a:lnTo>
                        <a:pt x="2488" y="510"/>
                      </a:lnTo>
                      <a:lnTo>
                        <a:pt x="2488" y="1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2"/>
                <p:cNvSpPr/>
                <p:nvPr/>
              </p:nvSpPr>
              <p:spPr>
                <a:xfrm>
                  <a:off x="5947477" y="4316370"/>
                  <a:ext cx="173837" cy="35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510" extrusionOk="0">
                      <a:moveTo>
                        <a:pt x="1" y="0"/>
                      </a:moveTo>
                      <a:lnTo>
                        <a:pt x="44" y="509"/>
                      </a:lnTo>
                      <a:lnTo>
                        <a:pt x="2488" y="509"/>
                      </a:lnTo>
                      <a:lnTo>
                        <a:pt x="2488" y="0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2"/>
                <p:cNvSpPr/>
                <p:nvPr/>
              </p:nvSpPr>
              <p:spPr>
                <a:xfrm>
                  <a:off x="6023705" y="3723528"/>
                  <a:ext cx="71198" cy="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79" extrusionOk="0">
                      <a:moveTo>
                        <a:pt x="270" y="0"/>
                      </a:moveTo>
                      <a:cubicBezTo>
                        <a:pt x="177" y="0"/>
                        <a:pt x="89" y="11"/>
                        <a:pt x="1" y="35"/>
                      </a:cubicBezTo>
                      <a:cubicBezTo>
                        <a:pt x="161" y="79"/>
                        <a:pt x="335" y="79"/>
                        <a:pt x="510" y="79"/>
                      </a:cubicBezTo>
                      <a:cubicBezTo>
                        <a:pt x="684" y="79"/>
                        <a:pt x="844" y="79"/>
                        <a:pt x="1019" y="35"/>
                      </a:cubicBezTo>
                      <a:cubicBezTo>
                        <a:pt x="917" y="18"/>
                        <a:pt x="814" y="11"/>
                        <a:pt x="715" y="11"/>
                      </a:cubicBezTo>
                      <a:cubicBezTo>
                        <a:pt x="645" y="11"/>
                        <a:pt x="576" y="15"/>
                        <a:pt x="510" y="21"/>
                      </a:cubicBezTo>
                      <a:cubicBezTo>
                        <a:pt x="425" y="7"/>
                        <a:pt x="346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2"/>
                <p:cNvSpPr/>
                <p:nvPr/>
              </p:nvSpPr>
              <p:spPr>
                <a:xfrm>
                  <a:off x="6033905" y="3724926"/>
                  <a:ext cx="63023" cy="20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292" extrusionOk="0">
                      <a:moveTo>
                        <a:pt x="902" y="1"/>
                      </a:moveTo>
                      <a:lnTo>
                        <a:pt x="902" y="1"/>
                      </a:lnTo>
                      <a:cubicBezTo>
                        <a:pt x="756" y="30"/>
                        <a:pt x="596" y="73"/>
                        <a:pt x="436" y="131"/>
                      </a:cubicBezTo>
                      <a:cubicBezTo>
                        <a:pt x="276" y="161"/>
                        <a:pt x="146" y="219"/>
                        <a:pt x="0" y="291"/>
                      </a:cubicBezTo>
                      <a:cubicBezTo>
                        <a:pt x="320" y="248"/>
                        <a:pt x="625" y="146"/>
                        <a:pt x="902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2"/>
                <p:cNvSpPr/>
                <p:nvPr/>
              </p:nvSpPr>
              <p:spPr>
                <a:xfrm>
                  <a:off x="6290955" y="3256451"/>
                  <a:ext cx="66167" cy="6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990" extrusionOk="0">
                      <a:moveTo>
                        <a:pt x="932" y="1"/>
                      </a:moveTo>
                      <a:cubicBezTo>
                        <a:pt x="686" y="1"/>
                        <a:pt x="465" y="14"/>
                        <a:pt x="319" y="15"/>
                      </a:cubicBezTo>
                      <a:lnTo>
                        <a:pt x="319" y="15"/>
                      </a:lnTo>
                      <a:cubicBezTo>
                        <a:pt x="288" y="12"/>
                        <a:pt x="259" y="11"/>
                        <a:pt x="232" y="11"/>
                      </a:cubicBezTo>
                      <a:cubicBezTo>
                        <a:pt x="124" y="11"/>
                        <a:pt x="59" y="30"/>
                        <a:pt x="59" y="30"/>
                      </a:cubicBezTo>
                      <a:cubicBezTo>
                        <a:pt x="132" y="15"/>
                        <a:pt x="204" y="15"/>
                        <a:pt x="292" y="15"/>
                      </a:cubicBezTo>
                      <a:cubicBezTo>
                        <a:pt x="300" y="15"/>
                        <a:pt x="310" y="15"/>
                        <a:pt x="319" y="15"/>
                      </a:cubicBezTo>
                      <a:lnTo>
                        <a:pt x="319" y="15"/>
                      </a:lnTo>
                      <a:cubicBezTo>
                        <a:pt x="320" y="15"/>
                        <a:pt x="320" y="15"/>
                        <a:pt x="321" y="15"/>
                      </a:cubicBezTo>
                      <a:cubicBezTo>
                        <a:pt x="460" y="29"/>
                        <a:pt x="667" y="30"/>
                        <a:pt x="902" y="30"/>
                      </a:cubicBezTo>
                      <a:lnTo>
                        <a:pt x="902" y="30"/>
                      </a:lnTo>
                      <a:lnTo>
                        <a:pt x="902" y="623"/>
                      </a:lnTo>
                      <a:lnTo>
                        <a:pt x="902" y="623"/>
                      </a:lnTo>
                      <a:lnTo>
                        <a:pt x="844" y="670"/>
                      </a:lnTo>
                      <a:lnTo>
                        <a:pt x="494" y="894"/>
                      </a:lnTo>
                      <a:lnTo>
                        <a:pt x="88" y="678"/>
                      </a:lnTo>
                      <a:lnTo>
                        <a:pt x="88" y="678"/>
                      </a:lnTo>
                      <a:cubicBezTo>
                        <a:pt x="88" y="477"/>
                        <a:pt x="73" y="334"/>
                        <a:pt x="73" y="219"/>
                      </a:cubicBezTo>
                      <a:cubicBezTo>
                        <a:pt x="73" y="161"/>
                        <a:pt x="59" y="88"/>
                        <a:pt x="59" y="30"/>
                      </a:cubicBezTo>
                      <a:cubicBezTo>
                        <a:pt x="44" y="88"/>
                        <a:pt x="44" y="146"/>
                        <a:pt x="15" y="248"/>
                      </a:cubicBezTo>
                      <a:cubicBezTo>
                        <a:pt x="1" y="364"/>
                        <a:pt x="1" y="524"/>
                        <a:pt x="1" y="728"/>
                      </a:cubicBezTo>
                      <a:lnTo>
                        <a:pt x="1" y="742"/>
                      </a:lnTo>
                      <a:lnTo>
                        <a:pt x="15" y="742"/>
                      </a:lnTo>
                      <a:lnTo>
                        <a:pt x="466" y="990"/>
                      </a:lnTo>
                      <a:lnTo>
                        <a:pt x="481" y="990"/>
                      </a:lnTo>
                      <a:lnTo>
                        <a:pt x="495" y="975"/>
                      </a:lnTo>
                      <a:lnTo>
                        <a:pt x="859" y="742"/>
                      </a:lnTo>
                      <a:lnTo>
                        <a:pt x="932" y="684"/>
                      </a:lnTo>
                      <a:lnTo>
                        <a:pt x="946" y="670"/>
                      </a:lnTo>
                      <a:lnTo>
                        <a:pt x="946" y="655"/>
                      </a:lnTo>
                      <a:lnTo>
                        <a:pt x="946" y="30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2"/>
                <p:cNvSpPr/>
                <p:nvPr/>
              </p:nvSpPr>
              <p:spPr>
                <a:xfrm>
                  <a:off x="6294029" y="3269307"/>
                  <a:ext cx="62045" cy="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70" extrusionOk="0">
                      <a:moveTo>
                        <a:pt x="320" y="0"/>
                      </a:moveTo>
                      <a:cubicBezTo>
                        <a:pt x="213" y="0"/>
                        <a:pt x="107" y="14"/>
                        <a:pt x="0" y="35"/>
                      </a:cubicBezTo>
                      <a:cubicBezTo>
                        <a:pt x="107" y="56"/>
                        <a:pt x="221" y="70"/>
                        <a:pt x="332" y="70"/>
                      </a:cubicBezTo>
                      <a:cubicBezTo>
                        <a:pt x="372" y="70"/>
                        <a:pt x="412" y="68"/>
                        <a:pt x="451" y="64"/>
                      </a:cubicBezTo>
                      <a:cubicBezTo>
                        <a:pt x="597" y="64"/>
                        <a:pt x="742" y="64"/>
                        <a:pt x="888" y="35"/>
                      </a:cubicBezTo>
                      <a:cubicBezTo>
                        <a:pt x="781" y="14"/>
                        <a:pt x="675" y="0"/>
                        <a:pt x="562" y="0"/>
                      </a:cubicBezTo>
                      <a:cubicBezTo>
                        <a:pt x="521" y="0"/>
                        <a:pt x="480" y="2"/>
                        <a:pt x="437" y="6"/>
                      </a:cubicBezTo>
                      <a:cubicBezTo>
                        <a:pt x="398" y="2"/>
                        <a:pt x="359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2"/>
                <p:cNvSpPr/>
                <p:nvPr/>
              </p:nvSpPr>
              <p:spPr>
                <a:xfrm>
                  <a:off x="6117190" y="3253447"/>
                  <a:ext cx="66167" cy="7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004" extrusionOk="0">
                      <a:moveTo>
                        <a:pt x="104" y="29"/>
                      </a:moveTo>
                      <a:cubicBezTo>
                        <a:pt x="75" y="30"/>
                        <a:pt x="59" y="32"/>
                        <a:pt x="59" y="44"/>
                      </a:cubicBezTo>
                      <a:cubicBezTo>
                        <a:pt x="74" y="38"/>
                        <a:pt x="89" y="33"/>
                        <a:pt x="104" y="29"/>
                      </a:cubicBezTo>
                      <a:close/>
                      <a:moveTo>
                        <a:pt x="932" y="0"/>
                      </a:moveTo>
                      <a:cubicBezTo>
                        <a:pt x="670" y="0"/>
                        <a:pt x="437" y="15"/>
                        <a:pt x="292" y="15"/>
                      </a:cubicBezTo>
                      <a:cubicBezTo>
                        <a:pt x="222" y="15"/>
                        <a:pt x="162" y="15"/>
                        <a:pt x="104" y="29"/>
                      </a:cubicBezTo>
                      <a:lnTo>
                        <a:pt x="104" y="29"/>
                      </a:lnTo>
                      <a:cubicBezTo>
                        <a:pt x="111" y="29"/>
                        <a:pt x="119" y="29"/>
                        <a:pt x="128" y="29"/>
                      </a:cubicBezTo>
                      <a:cubicBezTo>
                        <a:pt x="172" y="29"/>
                        <a:pt x="233" y="29"/>
                        <a:pt x="306" y="15"/>
                      </a:cubicBezTo>
                      <a:cubicBezTo>
                        <a:pt x="443" y="42"/>
                        <a:pt x="645" y="44"/>
                        <a:pt x="888" y="44"/>
                      </a:cubicBezTo>
                      <a:lnTo>
                        <a:pt x="888" y="44"/>
                      </a:lnTo>
                      <a:lnTo>
                        <a:pt x="888" y="640"/>
                      </a:lnTo>
                      <a:lnTo>
                        <a:pt x="917" y="626"/>
                      </a:lnTo>
                      <a:lnTo>
                        <a:pt x="917" y="626"/>
                      </a:lnTo>
                      <a:lnTo>
                        <a:pt x="844" y="669"/>
                      </a:lnTo>
                      <a:lnTo>
                        <a:pt x="494" y="893"/>
                      </a:lnTo>
                      <a:lnTo>
                        <a:pt x="88" y="677"/>
                      </a:lnTo>
                      <a:lnTo>
                        <a:pt x="88" y="677"/>
                      </a:lnTo>
                      <a:cubicBezTo>
                        <a:pt x="87" y="484"/>
                        <a:pt x="73" y="345"/>
                        <a:pt x="73" y="218"/>
                      </a:cubicBezTo>
                      <a:cubicBezTo>
                        <a:pt x="73" y="160"/>
                        <a:pt x="59" y="87"/>
                        <a:pt x="59" y="44"/>
                      </a:cubicBezTo>
                      <a:cubicBezTo>
                        <a:pt x="59" y="73"/>
                        <a:pt x="59" y="131"/>
                        <a:pt x="15" y="233"/>
                      </a:cubicBezTo>
                      <a:cubicBezTo>
                        <a:pt x="1" y="349"/>
                        <a:pt x="1" y="509"/>
                        <a:pt x="1" y="713"/>
                      </a:cubicBezTo>
                      <a:lnTo>
                        <a:pt x="1" y="727"/>
                      </a:lnTo>
                      <a:lnTo>
                        <a:pt x="15" y="727"/>
                      </a:lnTo>
                      <a:lnTo>
                        <a:pt x="452" y="975"/>
                      </a:lnTo>
                      <a:lnTo>
                        <a:pt x="481" y="1004"/>
                      </a:lnTo>
                      <a:lnTo>
                        <a:pt x="495" y="975"/>
                      </a:lnTo>
                      <a:lnTo>
                        <a:pt x="859" y="742"/>
                      </a:lnTo>
                      <a:lnTo>
                        <a:pt x="932" y="698"/>
                      </a:lnTo>
                      <a:lnTo>
                        <a:pt x="946" y="669"/>
                      </a:lnTo>
                      <a:lnTo>
                        <a:pt x="946" y="655"/>
                      </a:lnTo>
                      <a:lnTo>
                        <a:pt x="946" y="44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2"/>
                <p:cNvSpPr/>
                <p:nvPr/>
              </p:nvSpPr>
              <p:spPr>
                <a:xfrm>
                  <a:off x="6120264" y="3265744"/>
                  <a:ext cx="62045" cy="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69" extrusionOk="0">
                      <a:moveTo>
                        <a:pt x="292" y="1"/>
                      </a:moveTo>
                      <a:cubicBezTo>
                        <a:pt x="188" y="1"/>
                        <a:pt x="91" y="18"/>
                        <a:pt x="0" y="28"/>
                      </a:cubicBezTo>
                      <a:cubicBezTo>
                        <a:pt x="93" y="48"/>
                        <a:pt x="207" y="69"/>
                        <a:pt x="318" y="69"/>
                      </a:cubicBezTo>
                      <a:cubicBezTo>
                        <a:pt x="364" y="69"/>
                        <a:pt x="409" y="65"/>
                        <a:pt x="451" y="57"/>
                      </a:cubicBezTo>
                      <a:cubicBezTo>
                        <a:pt x="597" y="57"/>
                        <a:pt x="742" y="57"/>
                        <a:pt x="888" y="28"/>
                      </a:cubicBezTo>
                      <a:cubicBezTo>
                        <a:pt x="787" y="18"/>
                        <a:pt x="687" y="1"/>
                        <a:pt x="582" y="1"/>
                      </a:cubicBezTo>
                      <a:cubicBezTo>
                        <a:pt x="534" y="1"/>
                        <a:pt x="486" y="4"/>
                        <a:pt x="437" y="13"/>
                      </a:cubicBezTo>
                      <a:cubicBezTo>
                        <a:pt x="387" y="4"/>
                        <a:pt x="339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22"/>
                <p:cNvSpPr/>
                <p:nvPr/>
              </p:nvSpPr>
              <p:spPr>
                <a:xfrm>
                  <a:off x="6197470" y="3045096"/>
                  <a:ext cx="24454" cy="4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583" extrusionOk="0">
                      <a:moveTo>
                        <a:pt x="233" y="1"/>
                      </a:moveTo>
                      <a:lnTo>
                        <a:pt x="233" y="15"/>
                      </a:lnTo>
                      <a:cubicBezTo>
                        <a:pt x="175" y="117"/>
                        <a:pt x="146" y="190"/>
                        <a:pt x="102" y="262"/>
                      </a:cubicBezTo>
                      <a:cubicBezTo>
                        <a:pt x="59" y="364"/>
                        <a:pt x="15" y="481"/>
                        <a:pt x="1" y="582"/>
                      </a:cubicBezTo>
                      <a:cubicBezTo>
                        <a:pt x="88" y="495"/>
                        <a:pt x="146" y="379"/>
                        <a:pt x="175" y="262"/>
                      </a:cubicBezTo>
                      <a:cubicBezTo>
                        <a:pt x="213" y="199"/>
                        <a:pt x="240" y="113"/>
                        <a:pt x="256" y="44"/>
                      </a:cubicBezTo>
                      <a:lnTo>
                        <a:pt x="256" y="44"/>
                      </a:lnTo>
                      <a:cubicBezTo>
                        <a:pt x="310" y="41"/>
                        <a:pt x="350" y="15"/>
                        <a:pt x="350" y="15"/>
                      </a:cubicBezTo>
                      <a:cubicBezTo>
                        <a:pt x="350" y="15"/>
                        <a:pt x="30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2"/>
                <p:cNvSpPr/>
                <p:nvPr/>
              </p:nvSpPr>
              <p:spPr>
                <a:xfrm>
                  <a:off x="6163932" y="3122302"/>
                  <a:ext cx="16350" cy="3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554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132" y="175"/>
                        <a:pt x="44" y="350"/>
                        <a:pt x="1" y="554"/>
                      </a:cubicBezTo>
                      <a:cubicBezTo>
                        <a:pt x="73" y="481"/>
                        <a:pt x="117" y="394"/>
                        <a:pt x="146" y="292"/>
                      </a:cubicBezTo>
                      <a:cubicBezTo>
                        <a:pt x="204" y="205"/>
                        <a:pt x="219" y="103"/>
                        <a:pt x="233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2"/>
                <p:cNvSpPr/>
                <p:nvPr/>
              </p:nvSpPr>
              <p:spPr>
                <a:xfrm>
                  <a:off x="6162954" y="3186722"/>
                  <a:ext cx="41712" cy="5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73" extrusionOk="0">
                      <a:moveTo>
                        <a:pt x="172" y="0"/>
                      </a:moveTo>
                      <a:cubicBezTo>
                        <a:pt x="112" y="0"/>
                        <a:pt x="51" y="7"/>
                        <a:pt x="0" y="24"/>
                      </a:cubicBezTo>
                      <a:cubicBezTo>
                        <a:pt x="119" y="58"/>
                        <a:pt x="239" y="73"/>
                        <a:pt x="355" y="73"/>
                      </a:cubicBezTo>
                      <a:cubicBezTo>
                        <a:pt x="437" y="73"/>
                        <a:pt x="518" y="65"/>
                        <a:pt x="596" y="53"/>
                      </a:cubicBezTo>
                      <a:cubicBezTo>
                        <a:pt x="531" y="21"/>
                        <a:pt x="457" y="4"/>
                        <a:pt x="376" y="4"/>
                      </a:cubicBezTo>
                      <a:cubicBezTo>
                        <a:pt x="348" y="4"/>
                        <a:pt x="320" y="6"/>
                        <a:pt x="291" y="10"/>
                      </a:cubicBezTo>
                      <a:cubicBezTo>
                        <a:pt x="255" y="4"/>
                        <a:pt x="214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2"/>
                <p:cNvSpPr/>
                <p:nvPr/>
              </p:nvSpPr>
              <p:spPr>
                <a:xfrm>
                  <a:off x="6247287" y="3187770"/>
                  <a:ext cx="40734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78" extrusionOk="0">
                      <a:moveTo>
                        <a:pt x="180" y="1"/>
                      </a:moveTo>
                      <a:cubicBezTo>
                        <a:pt x="117" y="1"/>
                        <a:pt x="56" y="11"/>
                        <a:pt x="0" y="38"/>
                      </a:cubicBezTo>
                      <a:cubicBezTo>
                        <a:pt x="88" y="67"/>
                        <a:pt x="189" y="67"/>
                        <a:pt x="291" y="67"/>
                      </a:cubicBezTo>
                      <a:cubicBezTo>
                        <a:pt x="327" y="74"/>
                        <a:pt x="366" y="77"/>
                        <a:pt x="406" y="77"/>
                      </a:cubicBezTo>
                      <a:cubicBezTo>
                        <a:pt x="463" y="77"/>
                        <a:pt x="522" y="70"/>
                        <a:pt x="582" y="53"/>
                      </a:cubicBezTo>
                      <a:cubicBezTo>
                        <a:pt x="480" y="9"/>
                        <a:pt x="393" y="9"/>
                        <a:pt x="291" y="9"/>
                      </a:cubicBezTo>
                      <a:cubicBezTo>
                        <a:pt x="254" y="4"/>
                        <a:pt x="217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2"/>
                <p:cNvSpPr/>
                <p:nvPr/>
              </p:nvSpPr>
              <p:spPr>
                <a:xfrm>
                  <a:off x="6284876" y="3132503"/>
                  <a:ext cx="14323" cy="39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568" extrusionOk="0">
                      <a:moveTo>
                        <a:pt x="0" y="0"/>
                      </a:moveTo>
                      <a:cubicBezTo>
                        <a:pt x="44" y="204"/>
                        <a:pt x="117" y="408"/>
                        <a:pt x="204" y="568"/>
                      </a:cubicBezTo>
                      <a:cubicBezTo>
                        <a:pt x="204" y="466"/>
                        <a:pt x="160" y="364"/>
                        <a:pt x="131" y="277"/>
                      </a:cubicBezTo>
                      <a:cubicBezTo>
                        <a:pt x="102" y="175"/>
                        <a:pt x="59" y="73"/>
                        <a:pt x="0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2"/>
                <p:cNvSpPr/>
                <p:nvPr/>
              </p:nvSpPr>
              <p:spPr>
                <a:xfrm>
                  <a:off x="6255391" y="3055297"/>
                  <a:ext cx="14323" cy="39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568" extrusionOk="0">
                      <a:moveTo>
                        <a:pt x="1" y="0"/>
                      </a:moveTo>
                      <a:cubicBezTo>
                        <a:pt x="44" y="204"/>
                        <a:pt x="117" y="407"/>
                        <a:pt x="204" y="567"/>
                      </a:cubicBezTo>
                      <a:cubicBezTo>
                        <a:pt x="204" y="451"/>
                        <a:pt x="175" y="364"/>
                        <a:pt x="132" y="276"/>
                      </a:cubicBezTo>
                      <a:cubicBezTo>
                        <a:pt x="117" y="160"/>
                        <a:pt x="59" y="73"/>
                        <a:pt x="1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2"/>
                <p:cNvSpPr/>
                <p:nvPr/>
              </p:nvSpPr>
              <p:spPr>
                <a:xfrm>
                  <a:off x="6060316" y="2440377"/>
                  <a:ext cx="297786" cy="2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157" extrusionOk="0">
                      <a:moveTo>
                        <a:pt x="1307" y="1"/>
                      </a:moveTo>
                      <a:cubicBezTo>
                        <a:pt x="1057" y="1"/>
                        <a:pt x="803" y="55"/>
                        <a:pt x="582" y="176"/>
                      </a:cubicBezTo>
                      <a:cubicBezTo>
                        <a:pt x="291" y="351"/>
                        <a:pt x="29" y="642"/>
                        <a:pt x="0" y="947"/>
                      </a:cubicBezTo>
                      <a:cubicBezTo>
                        <a:pt x="0" y="1005"/>
                        <a:pt x="0" y="1209"/>
                        <a:pt x="88" y="1253"/>
                      </a:cubicBezTo>
                      <a:cubicBezTo>
                        <a:pt x="129" y="1280"/>
                        <a:pt x="180" y="1295"/>
                        <a:pt x="231" y="1295"/>
                      </a:cubicBezTo>
                      <a:cubicBezTo>
                        <a:pt x="289" y="1295"/>
                        <a:pt x="347" y="1277"/>
                        <a:pt x="393" y="1238"/>
                      </a:cubicBezTo>
                      <a:lnTo>
                        <a:pt x="393" y="1238"/>
                      </a:lnTo>
                      <a:cubicBezTo>
                        <a:pt x="364" y="1369"/>
                        <a:pt x="437" y="1514"/>
                        <a:pt x="567" y="1529"/>
                      </a:cubicBezTo>
                      <a:cubicBezTo>
                        <a:pt x="590" y="1539"/>
                        <a:pt x="615" y="1544"/>
                        <a:pt x="639" y="1544"/>
                      </a:cubicBezTo>
                      <a:cubicBezTo>
                        <a:pt x="725" y="1544"/>
                        <a:pt x="813" y="1488"/>
                        <a:pt x="858" y="1398"/>
                      </a:cubicBezTo>
                      <a:cubicBezTo>
                        <a:pt x="858" y="1500"/>
                        <a:pt x="873" y="1573"/>
                        <a:pt x="902" y="1660"/>
                      </a:cubicBezTo>
                      <a:cubicBezTo>
                        <a:pt x="946" y="1733"/>
                        <a:pt x="1033" y="1791"/>
                        <a:pt x="1120" y="1791"/>
                      </a:cubicBezTo>
                      <a:cubicBezTo>
                        <a:pt x="1091" y="1834"/>
                        <a:pt x="1106" y="1907"/>
                        <a:pt x="1164" y="1951"/>
                      </a:cubicBezTo>
                      <a:cubicBezTo>
                        <a:pt x="1178" y="1951"/>
                        <a:pt x="1178" y="1965"/>
                        <a:pt x="1193" y="1965"/>
                      </a:cubicBezTo>
                      <a:cubicBezTo>
                        <a:pt x="1309" y="2009"/>
                        <a:pt x="1382" y="2053"/>
                        <a:pt x="1324" y="2271"/>
                      </a:cubicBezTo>
                      <a:cubicBezTo>
                        <a:pt x="1296" y="2395"/>
                        <a:pt x="1203" y="2519"/>
                        <a:pt x="1094" y="2519"/>
                      </a:cubicBezTo>
                      <a:cubicBezTo>
                        <a:pt x="1088" y="2519"/>
                        <a:pt x="1082" y="2519"/>
                        <a:pt x="1077" y="2518"/>
                      </a:cubicBezTo>
                      <a:cubicBezTo>
                        <a:pt x="975" y="2693"/>
                        <a:pt x="946" y="2896"/>
                        <a:pt x="960" y="3071"/>
                      </a:cubicBezTo>
                      <a:cubicBezTo>
                        <a:pt x="999" y="3251"/>
                        <a:pt x="1152" y="3398"/>
                        <a:pt x="1319" y="3398"/>
                      </a:cubicBezTo>
                      <a:cubicBezTo>
                        <a:pt x="1340" y="3398"/>
                        <a:pt x="1361" y="3396"/>
                        <a:pt x="1382" y="3391"/>
                      </a:cubicBezTo>
                      <a:cubicBezTo>
                        <a:pt x="1382" y="3565"/>
                        <a:pt x="1440" y="3754"/>
                        <a:pt x="1542" y="3871"/>
                      </a:cubicBezTo>
                      <a:cubicBezTo>
                        <a:pt x="1651" y="3992"/>
                        <a:pt x="1790" y="4052"/>
                        <a:pt x="1943" y="4052"/>
                      </a:cubicBezTo>
                      <a:cubicBezTo>
                        <a:pt x="1974" y="4052"/>
                        <a:pt x="2005" y="4050"/>
                        <a:pt x="2036" y="4045"/>
                      </a:cubicBezTo>
                      <a:cubicBezTo>
                        <a:pt x="2211" y="3987"/>
                        <a:pt x="2327" y="3827"/>
                        <a:pt x="2313" y="3638"/>
                      </a:cubicBezTo>
                      <a:lnTo>
                        <a:pt x="2313" y="3638"/>
                      </a:lnTo>
                      <a:cubicBezTo>
                        <a:pt x="2458" y="3827"/>
                        <a:pt x="2633" y="3972"/>
                        <a:pt x="2836" y="4074"/>
                      </a:cubicBezTo>
                      <a:cubicBezTo>
                        <a:pt x="2932" y="4122"/>
                        <a:pt x="3050" y="4157"/>
                        <a:pt x="3160" y="4157"/>
                      </a:cubicBezTo>
                      <a:cubicBezTo>
                        <a:pt x="3251" y="4157"/>
                        <a:pt x="3338" y="4133"/>
                        <a:pt x="3404" y="4074"/>
                      </a:cubicBezTo>
                      <a:cubicBezTo>
                        <a:pt x="3491" y="3987"/>
                        <a:pt x="3520" y="3871"/>
                        <a:pt x="3505" y="3754"/>
                      </a:cubicBezTo>
                      <a:cubicBezTo>
                        <a:pt x="3491" y="3638"/>
                        <a:pt x="3447" y="3507"/>
                        <a:pt x="3418" y="3405"/>
                      </a:cubicBezTo>
                      <a:lnTo>
                        <a:pt x="3418" y="3405"/>
                      </a:lnTo>
                      <a:cubicBezTo>
                        <a:pt x="3509" y="3504"/>
                        <a:pt x="3637" y="3557"/>
                        <a:pt x="3763" y="3557"/>
                      </a:cubicBezTo>
                      <a:cubicBezTo>
                        <a:pt x="3859" y="3557"/>
                        <a:pt x="3953" y="3526"/>
                        <a:pt x="4029" y="3463"/>
                      </a:cubicBezTo>
                      <a:cubicBezTo>
                        <a:pt x="4247" y="3274"/>
                        <a:pt x="4262" y="2983"/>
                        <a:pt x="4087" y="2809"/>
                      </a:cubicBezTo>
                      <a:cubicBezTo>
                        <a:pt x="3883" y="2605"/>
                        <a:pt x="3505" y="2620"/>
                        <a:pt x="3360" y="2387"/>
                      </a:cubicBezTo>
                      <a:cubicBezTo>
                        <a:pt x="3229" y="2198"/>
                        <a:pt x="3287" y="1980"/>
                        <a:pt x="3302" y="1762"/>
                      </a:cubicBezTo>
                      <a:cubicBezTo>
                        <a:pt x="3316" y="1587"/>
                        <a:pt x="3287" y="1384"/>
                        <a:pt x="3171" y="1238"/>
                      </a:cubicBezTo>
                      <a:cubicBezTo>
                        <a:pt x="3082" y="1099"/>
                        <a:pt x="2938" y="1014"/>
                        <a:pt x="2777" y="1014"/>
                      </a:cubicBezTo>
                      <a:cubicBezTo>
                        <a:pt x="2754" y="1014"/>
                        <a:pt x="2730" y="1016"/>
                        <a:pt x="2705" y="1020"/>
                      </a:cubicBezTo>
                      <a:cubicBezTo>
                        <a:pt x="2705" y="991"/>
                        <a:pt x="2705" y="962"/>
                        <a:pt x="2691" y="933"/>
                      </a:cubicBezTo>
                      <a:lnTo>
                        <a:pt x="2691" y="933"/>
                      </a:lnTo>
                      <a:cubicBezTo>
                        <a:pt x="2735" y="942"/>
                        <a:pt x="2777" y="947"/>
                        <a:pt x="2818" y="947"/>
                      </a:cubicBezTo>
                      <a:cubicBezTo>
                        <a:pt x="2901" y="947"/>
                        <a:pt x="2982" y="928"/>
                        <a:pt x="3069" y="889"/>
                      </a:cubicBezTo>
                      <a:cubicBezTo>
                        <a:pt x="3171" y="845"/>
                        <a:pt x="3287" y="744"/>
                        <a:pt x="3331" y="627"/>
                      </a:cubicBezTo>
                      <a:cubicBezTo>
                        <a:pt x="3360" y="526"/>
                        <a:pt x="3360" y="438"/>
                        <a:pt x="3331" y="351"/>
                      </a:cubicBezTo>
                      <a:cubicBezTo>
                        <a:pt x="3264" y="231"/>
                        <a:pt x="3137" y="160"/>
                        <a:pt x="3004" y="160"/>
                      </a:cubicBezTo>
                      <a:cubicBezTo>
                        <a:pt x="2992" y="160"/>
                        <a:pt x="2980" y="161"/>
                        <a:pt x="2967" y="162"/>
                      </a:cubicBezTo>
                      <a:cubicBezTo>
                        <a:pt x="2822" y="206"/>
                        <a:pt x="2691" y="293"/>
                        <a:pt x="2618" y="424"/>
                      </a:cubicBezTo>
                      <a:cubicBezTo>
                        <a:pt x="2575" y="482"/>
                        <a:pt x="2560" y="511"/>
                        <a:pt x="2545" y="569"/>
                      </a:cubicBezTo>
                      <a:cubicBezTo>
                        <a:pt x="2473" y="482"/>
                        <a:pt x="2400" y="380"/>
                        <a:pt x="2313" y="307"/>
                      </a:cubicBezTo>
                      <a:cubicBezTo>
                        <a:pt x="2080" y="147"/>
                        <a:pt x="1818" y="60"/>
                        <a:pt x="1542" y="16"/>
                      </a:cubicBezTo>
                      <a:cubicBezTo>
                        <a:pt x="1465" y="6"/>
                        <a:pt x="1386" y="1"/>
                        <a:pt x="1307" y="1"/>
                      </a:cubicBezTo>
                      <a:close/>
                    </a:path>
                  </a:pathLst>
                </a:custGeom>
                <a:solidFill>
                  <a:srgbClr val="7157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22"/>
                <p:cNvSpPr/>
                <p:nvPr/>
              </p:nvSpPr>
              <p:spPr>
                <a:xfrm>
                  <a:off x="6235479" y="2478805"/>
                  <a:ext cx="16978" cy="2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387" extrusionOk="0">
                      <a:moveTo>
                        <a:pt x="62" y="0"/>
                      </a:moveTo>
                      <a:cubicBezTo>
                        <a:pt x="43" y="0"/>
                        <a:pt x="0" y="119"/>
                        <a:pt x="53" y="237"/>
                      </a:cubicBezTo>
                      <a:cubicBezTo>
                        <a:pt x="102" y="348"/>
                        <a:pt x="204" y="386"/>
                        <a:pt x="234" y="386"/>
                      </a:cubicBezTo>
                      <a:cubicBezTo>
                        <a:pt x="239" y="386"/>
                        <a:pt x="242" y="385"/>
                        <a:pt x="242" y="383"/>
                      </a:cubicBezTo>
                      <a:cubicBezTo>
                        <a:pt x="242" y="383"/>
                        <a:pt x="140" y="325"/>
                        <a:pt x="126" y="223"/>
                      </a:cubicBezTo>
                      <a:cubicBezTo>
                        <a:pt x="68" y="106"/>
                        <a:pt x="82" y="19"/>
                        <a:pt x="68" y="5"/>
                      </a:cubicBezTo>
                      <a:cubicBezTo>
                        <a:pt x="66" y="2"/>
                        <a:pt x="64" y="0"/>
                        <a:pt x="62" y="0"/>
                      </a:cubicBezTo>
                      <a:close/>
                    </a:path>
                  </a:pathLst>
                </a:custGeom>
                <a:solidFill>
                  <a:srgbClr val="AB9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0" name="Google Shape;680;p22"/>
                <p:cNvGrpSpPr/>
                <p:nvPr/>
              </p:nvGrpSpPr>
              <p:grpSpPr>
                <a:xfrm rot="4313799">
                  <a:off x="3176917" y="4224994"/>
                  <a:ext cx="269659" cy="168059"/>
                  <a:chOff x="4055701" y="4638625"/>
                  <a:chExt cx="269687" cy="168076"/>
                </a:xfrm>
              </p:grpSpPr>
              <p:sp>
                <p:nvSpPr>
                  <p:cNvPr id="681" name="Google Shape;681;p22"/>
                  <p:cNvSpPr/>
                  <p:nvPr/>
                </p:nvSpPr>
                <p:spPr>
                  <a:xfrm>
                    <a:off x="4085175" y="4666402"/>
                    <a:ext cx="240213" cy="140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8" h="2008" extrusionOk="0">
                        <a:moveTo>
                          <a:pt x="1702" y="0"/>
                        </a:moveTo>
                        <a:lnTo>
                          <a:pt x="1" y="655"/>
                        </a:lnTo>
                        <a:lnTo>
                          <a:pt x="481" y="2007"/>
                        </a:lnTo>
                        <a:lnTo>
                          <a:pt x="597" y="1964"/>
                        </a:lnTo>
                        <a:cubicBezTo>
                          <a:pt x="1092" y="1818"/>
                          <a:pt x="3055" y="1164"/>
                          <a:pt x="3317" y="946"/>
                        </a:cubicBezTo>
                        <a:cubicBezTo>
                          <a:pt x="3438" y="856"/>
                          <a:pt x="3308" y="828"/>
                          <a:pt x="3092" y="828"/>
                        </a:cubicBezTo>
                        <a:cubicBezTo>
                          <a:pt x="2712" y="828"/>
                          <a:pt x="2066" y="917"/>
                          <a:pt x="2066" y="917"/>
                        </a:cubicBezTo>
                        <a:lnTo>
                          <a:pt x="1702" y="0"/>
                        </a:lnTo>
                        <a:close/>
                      </a:path>
                    </a:pathLst>
                  </a:custGeom>
                  <a:solidFill>
                    <a:srgbClr val="7157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22"/>
                  <p:cNvSpPr/>
                  <p:nvPr/>
                </p:nvSpPr>
                <p:spPr>
                  <a:xfrm>
                    <a:off x="4105507" y="4766245"/>
                    <a:ext cx="57014" cy="36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6" h="521" extrusionOk="0">
                        <a:moveTo>
                          <a:pt x="274" y="0"/>
                        </a:moveTo>
                        <a:cubicBezTo>
                          <a:pt x="182" y="0"/>
                          <a:pt x="89" y="20"/>
                          <a:pt x="1" y="55"/>
                        </a:cubicBezTo>
                        <a:lnTo>
                          <a:pt x="175" y="520"/>
                        </a:lnTo>
                        <a:lnTo>
                          <a:pt x="815" y="317"/>
                        </a:lnTo>
                        <a:cubicBezTo>
                          <a:pt x="742" y="200"/>
                          <a:pt x="611" y="84"/>
                          <a:pt x="451" y="26"/>
                        </a:cubicBezTo>
                        <a:cubicBezTo>
                          <a:pt x="394" y="8"/>
                          <a:pt x="334" y="0"/>
                          <a:pt x="274" y="0"/>
                        </a:cubicBezTo>
                        <a:close/>
                      </a:path>
                    </a:pathLst>
                  </a:custGeom>
                  <a:solidFill>
                    <a:srgbClr val="7157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22"/>
                  <p:cNvSpPr/>
                  <p:nvPr/>
                </p:nvSpPr>
                <p:spPr>
                  <a:xfrm>
                    <a:off x="4116686" y="4727328"/>
                    <a:ext cx="203322" cy="79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1136" extrusionOk="0">
                        <a:moveTo>
                          <a:pt x="2909" y="1"/>
                        </a:moveTo>
                        <a:lnTo>
                          <a:pt x="2880" y="15"/>
                        </a:lnTo>
                        <a:lnTo>
                          <a:pt x="2778" y="59"/>
                        </a:lnTo>
                        <a:lnTo>
                          <a:pt x="2473" y="190"/>
                        </a:lnTo>
                        <a:cubicBezTo>
                          <a:pt x="2211" y="292"/>
                          <a:pt x="1848" y="437"/>
                          <a:pt x="1455" y="583"/>
                        </a:cubicBezTo>
                        <a:cubicBezTo>
                          <a:pt x="1296" y="642"/>
                          <a:pt x="1142" y="700"/>
                          <a:pt x="997" y="755"/>
                        </a:cubicBezTo>
                        <a:lnTo>
                          <a:pt x="997" y="755"/>
                        </a:lnTo>
                        <a:cubicBezTo>
                          <a:pt x="1146" y="702"/>
                          <a:pt x="1305" y="643"/>
                          <a:pt x="1470" y="583"/>
                        </a:cubicBezTo>
                        <a:cubicBezTo>
                          <a:pt x="1877" y="437"/>
                          <a:pt x="2240" y="292"/>
                          <a:pt x="2488" y="190"/>
                        </a:cubicBezTo>
                        <a:lnTo>
                          <a:pt x="2808" y="59"/>
                        </a:lnTo>
                        <a:lnTo>
                          <a:pt x="2895" y="15"/>
                        </a:lnTo>
                        <a:lnTo>
                          <a:pt x="2909" y="1"/>
                        </a:lnTo>
                        <a:close/>
                        <a:moveTo>
                          <a:pt x="997" y="755"/>
                        </a:moveTo>
                        <a:cubicBezTo>
                          <a:pt x="788" y="830"/>
                          <a:pt x="598" y="896"/>
                          <a:pt x="437" y="946"/>
                        </a:cubicBezTo>
                        <a:lnTo>
                          <a:pt x="131" y="1063"/>
                        </a:lnTo>
                        <a:lnTo>
                          <a:pt x="44" y="1092"/>
                        </a:lnTo>
                        <a:lnTo>
                          <a:pt x="1" y="1092"/>
                        </a:lnTo>
                        <a:lnTo>
                          <a:pt x="15" y="1135"/>
                        </a:lnTo>
                        <a:lnTo>
                          <a:pt x="117" y="1092"/>
                        </a:lnTo>
                        <a:lnTo>
                          <a:pt x="422" y="961"/>
                        </a:lnTo>
                        <a:cubicBezTo>
                          <a:pt x="587" y="909"/>
                          <a:pt x="783" y="836"/>
                          <a:pt x="997" y="755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22"/>
                  <p:cNvSpPr/>
                  <p:nvPr/>
                </p:nvSpPr>
                <p:spPr>
                  <a:xfrm>
                    <a:off x="4237630" y="4729424"/>
                    <a:ext cx="2096" cy="12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" h="175" extrusionOk="0">
                        <a:moveTo>
                          <a:pt x="29" y="0"/>
                        </a:moveTo>
                        <a:lnTo>
                          <a:pt x="29" y="0"/>
                        </a:lnTo>
                        <a:cubicBezTo>
                          <a:pt x="15" y="44"/>
                          <a:pt x="0" y="102"/>
                          <a:pt x="0" y="175"/>
                        </a:cubicBezTo>
                        <a:cubicBezTo>
                          <a:pt x="15" y="116"/>
                          <a:pt x="29" y="73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22"/>
                  <p:cNvSpPr/>
                  <p:nvPr/>
                </p:nvSpPr>
                <p:spPr>
                  <a:xfrm>
                    <a:off x="4225403" y="4730402"/>
                    <a:ext cx="6218" cy="9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132" extrusionOk="0">
                        <a:moveTo>
                          <a:pt x="59" y="1"/>
                        </a:moveTo>
                        <a:cubicBezTo>
                          <a:pt x="59" y="1"/>
                          <a:pt x="44" y="15"/>
                          <a:pt x="30" y="59"/>
                        </a:cubicBezTo>
                        <a:cubicBezTo>
                          <a:pt x="1" y="88"/>
                          <a:pt x="15" y="131"/>
                          <a:pt x="15" y="131"/>
                        </a:cubicBezTo>
                        <a:cubicBezTo>
                          <a:pt x="15" y="131"/>
                          <a:pt x="30" y="102"/>
                          <a:pt x="44" y="73"/>
                        </a:cubicBezTo>
                        <a:cubicBezTo>
                          <a:pt x="59" y="30"/>
                          <a:pt x="88" y="1"/>
                          <a:pt x="59" y="1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22"/>
                  <p:cNvSpPr/>
                  <p:nvPr/>
                </p:nvSpPr>
                <p:spPr>
                  <a:xfrm>
                    <a:off x="4216250" y="4726350"/>
                    <a:ext cx="12297" cy="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59" extrusionOk="0">
                        <a:moveTo>
                          <a:pt x="175" y="0"/>
                        </a:moveTo>
                        <a:cubicBezTo>
                          <a:pt x="146" y="0"/>
                          <a:pt x="103" y="0"/>
                          <a:pt x="88" y="15"/>
                        </a:cubicBezTo>
                        <a:cubicBezTo>
                          <a:pt x="45" y="15"/>
                          <a:pt x="30" y="44"/>
                          <a:pt x="1" y="59"/>
                        </a:cubicBezTo>
                        <a:cubicBezTo>
                          <a:pt x="30" y="59"/>
                          <a:pt x="74" y="59"/>
                          <a:pt x="88" y="44"/>
                        </a:cubicBezTo>
                        <a:cubicBezTo>
                          <a:pt x="146" y="15"/>
                          <a:pt x="17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22"/>
                  <p:cNvSpPr/>
                  <p:nvPr/>
                </p:nvSpPr>
                <p:spPr>
                  <a:xfrm>
                    <a:off x="4210172" y="4720271"/>
                    <a:ext cx="14323" cy="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" h="59" extrusionOk="0">
                        <a:moveTo>
                          <a:pt x="204" y="0"/>
                        </a:moveTo>
                        <a:cubicBezTo>
                          <a:pt x="175" y="0"/>
                          <a:pt x="132" y="15"/>
                          <a:pt x="102" y="29"/>
                        </a:cubicBezTo>
                        <a:cubicBezTo>
                          <a:pt x="99" y="25"/>
                          <a:pt x="93" y="24"/>
                          <a:pt x="85" y="24"/>
                        </a:cubicBezTo>
                        <a:cubicBezTo>
                          <a:pt x="65" y="24"/>
                          <a:pt x="33" y="37"/>
                          <a:pt x="1" y="58"/>
                        </a:cubicBezTo>
                        <a:lnTo>
                          <a:pt x="117" y="58"/>
                        </a:lnTo>
                        <a:cubicBezTo>
                          <a:pt x="146" y="58"/>
                          <a:pt x="190" y="29"/>
                          <a:pt x="204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22"/>
                  <p:cNvSpPr/>
                  <p:nvPr/>
                </p:nvSpPr>
                <p:spPr>
                  <a:xfrm>
                    <a:off x="4106555" y="4765058"/>
                    <a:ext cx="55966" cy="23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" h="334" extrusionOk="0">
                        <a:moveTo>
                          <a:pt x="29" y="59"/>
                        </a:moveTo>
                        <a:cubicBezTo>
                          <a:pt x="25" y="59"/>
                          <a:pt x="20" y="62"/>
                          <a:pt x="16" y="65"/>
                        </a:cubicBezTo>
                        <a:lnTo>
                          <a:pt x="16" y="65"/>
                        </a:lnTo>
                        <a:cubicBezTo>
                          <a:pt x="20" y="63"/>
                          <a:pt x="24" y="61"/>
                          <a:pt x="30" y="59"/>
                        </a:cubicBezTo>
                        <a:lnTo>
                          <a:pt x="30" y="59"/>
                        </a:lnTo>
                        <a:cubicBezTo>
                          <a:pt x="29" y="59"/>
                          <a:pt x="29" y="59"/>
                          <a:pt x="29" y="59"/>
                        </a:cubicBezTo>
                        <a:close/>
                        <a:moveTo>
                          <a:pt x="16" y="65"/>
                        </a:moveTo>
                        <a:cubicBezTo>
                          <a:pt x="6" y="69"/>
                          <a:pt x="0" y="72"/>
                          <a:pt x="0" y="72"/>
                        </a:cubicBezTo>
                        <a:cubicBezTo>
                          <a:pt x="5" y="72"/>
                          <a:pt x="10" y="68"/>
                          <a:pt x="16" y="65"/>
                        </a:cubicBezTo>
                        <a:close/>
                        <a:moveTo>
                          <a:pt x="131" y="28"/>
                        </a:moveTo>
                        <a:cubicBezTo>
                          <a:pt x="90" y="36"/>
                          <a:pt x="54" y="49"/>
                          <a:pt x="30" y="59"/>
                        </a:cubicBezTo>
                        <a:lnTo>
                          <a:pt x="30" y="59"/>
                        </a:lnTo>
                        <a:cubicBezTo>
                          <a:pt x="34" y="59"/>
                          <a:pt x="39" y="62"/>
                          <a:pt x="44" y="72"/>
                        </a:cubicBezTo>
                        <a:cubicBezTo>
                          <a:pt x="73" y="43"/>
                          <a:pt x="87" y="43"/>
                          <a:pt x="131" y="28"/>
                        </a:cubicBezTo>
                        <a:close/>
                        <a:moveTo>
                          <a:pt x="291" y="1"/>
                        </a:moveTo>
                        <a:cubicBezTo>
                          <a:pt x="237" y="1"/>
                          <a:pt x="183" y="10"/>
                          <a:pt x="131" y="28"/>
                        </a:cubicBezTo>
                        <a:cubicBezTo>
                          <a:pt x="173" y="22"/>
                          <a:pt x="218" y="19"/>
                          <a:pt x="263" y="19"/>
                        </a:cubicBezTo>
                        <a:cubicBezTo>
                          <a:pt x="327" y="19"/>
                          <a:pt x="391" y="26"/>
                          <a:pt x="451" y="43"/>
                        </a:cubicBezTo>
                        <a:cubicBezTo>
                          <a:pt x="567" y="86"/>
                          <a:pt x="655" y="145"/>
                          <a:pt x="727" y="232"/>
                        </a:cubicBezTo>
                        <a:cubicBezTo>
                          <a:pt x="738" y="239"/>
                          <a:pt x="747" y="247"/>
                          <a:pt x="755" y="256"/>
                        </a:cubicBezTo>
                        <a:lnTo>
                          <a:pt x="755" y="256"/>
                        </a:lnTo>
                        <a:cubicBezTo>
                          <a:pt x="647" y="100"/>
                          <a:pt x="471" y="1"/>
                          <a:pt x="291" y="1"/>
                        </a:cubicBezTo>
                        <a:close/>
                        <a:moveTo>
                          <a:pt x="755" y="256"/>
                        </a:moveTo>
                        <a:lnTo>
                          <a:pt x="755" y="256"/>
                        </a:lnTo>
                        <a:cubicBezTo>
                          <a:pt x="766" y="271"/>
                          <a:pt x="776" y="288"/>
                          <a:pt x="786" y="305"/>
                        </a:cubicBezTo>
                        <a:cubicBezTo>
                          <a:pt x="786" y="305"/>
                          <a:pt x="787" y="306"/>
                          <a:pt x="787" y="306"/>
                        </a:cubicBezTo>
                        <a:lnTo>
                          <a:pt x="787" y="306"/>
                        </a:lnTo>
                        <a:cubicBezTo>
                          <a:pt x="779" y="290"/>
                          <a:pt x="769" y="272"/>
                          <a:pt x="755" y="256"/>
                        </a:cubicBezTo>
                        <a:close/>
                        <a:moveTo>
                          <a:pt x="787" y="306"/>
                        </a:moveTo>
                        <a:cubicBezTo>
                          <a:pt x="792" y="316"/>
                          <a:pt x="796" y="325"/>
                          <a:pt x="800" y="334"/>
                        </a:cubicBezTo>
                        <a:cubicBezTo>
                          <a:pt x="800" y="320"/>
                          <a:pt x="800" y="319"/>
                          <a:pt x="787" y="306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22"/>
                  <p:cNvSpPr/>
                  <p:nvPr/>
                </p:nvSpPr>
                <p:spPr>
                  <a:xfrm>
                    <a:off x="4100407" y="4715171"/>
                    <a:ext cx="19424" cy="49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714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30" y="131"/>
                          <a:pt x="74" y="233"/>
                          <a:pt x="132" y="364"/>
                        </a:cubicBezTo>
                        <a:cubicBezTo>
                          <a:pt x="161" y="495"/>
                          <a:pt x="219" y="597"/>
                          <a:pt x="277" y="713"/>
                        </a:cubicBezTo>
                        <a:cubicBezTo>
                          <a:pt x="234" y="582"/>
                          <a:pt x="204" y="466"/>
                          <a:pt x="146" y="349"/>
                        </a:cubicBezTo>
                        <a:cubicBezTo>
                          <a:pt x="103" y="233"/>
                          <a:pt x="59" y="10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22"/>
                  <p:cNvSpPr/>
                  <p:nvPr/>
                </p:nvSpPr>
                <p:spPr>
                  <a:xfrm>
                    <a:off x="4173630" y="4756813"/>
                    <a:ext cx="34586" cy="14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" h="205" extrusionOk="0">
                        <a:moveTo>
                          <a:pt x="495" y="1"/>
                        </a:moveTo>
                        <a:cubicBezTo>
                          <a:pt x="494" y="1"/>
                          <a:pt x="364" y="44"/>
                          <a:pt x="247" y="88"/>
                        </a:cubicBezTo>
                        <a:cubicBezTo>
                          <a:pt x="116" y="161"/>
                          <a:pt x="0" y="204"/>
                          <a:pt x="0" y="204"/>
                        </a:cubicBezTo>
                        <a:cubicBezTo>
                          <a:pt x="102" y="190"/>
                          <a:pt x="189" y="161"/>
                          <a:pt x="262" y="132"/>
                        </a:cubicBezTo>
                        <a:cubicBezTo>
                          <a:pt x="349" y="88"/>
                          <a:pt x="422" y="59"/>
                          <a:pt x="495" y="1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22"/>
                  <p:cNvSpPr/>
                  <p:nvPr/>
                </p:nvSpPr>
                <p:spPr>
                  <a:xfrm>
                    <a:off x="4150224" y="4779311"/>
                    <a:ext cx="5170" cy="6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" h="86" extrusionOk="0">
                        <a:moveTo>
                          <a:pt x="8" y="1"/>
                        </a:moveTo>
                        <a:cubicBezTo>
                          <a:pt x="3" y="1"/>
                          <a:pt x="1" y="4"/>
                          <a:pt x="1" y="13"/>
                        </a:cubicBezTo>
                        <a:lnTo>
                          <a:pt x="30" y="42"/>
                        </a:lnTo>
                        <a:lnTo>
                          <a:pt x="73" y="86"/>
                        </a:lnTo>
                        <a:cubicBezTo>
                          <a:pt x="73" y="86"/>
                          <a:pt x="73" y="42"/>
                          <a:pt x="44" y="28"/>
                        </a:cubicBezTo>
                        <a:cubicBezTo>
                          <a:pt x="34" y="18"/>
                          <a:pt x="17" y="1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22"/>
                  <p:cNvSpPr/>
                  <p:nvPr/>
                </p:nvSpPr>
                <p:spPr>
                  <a:xfrm>
                    <a:off x="4137018" y="4771625"/>
                    <a:ext cx="6149" cy="4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66" extrusionOk="0">
                        <a:moveTo>
                          <a:pt x="5" y="1"/>
                        </a:moveTo>
                        <a:cubicBezTo>
                          <a:pt x="2" y="1"/>
                          <a:pt x="0" y="3"/>
                          <a:pt x="0" y="7"/>
                        </a:cubicBezTo>
                        <a:lnTo>
                          <a:pt x="44" y="51"/>
                        </a:lnTo>
                        <a:cubicBezTo>
                          <a:pt x="59" y="65"/>
                          <a:pt x="88" y="65"/>
                          <a:pt x="88" y="65"/>
                        </a:cubicBezTo>
                        <a:lnTo>
                          <a:pt x="59" y="21"/>
                        </a:lnTo>
                        <a:cubicBezTo>
                          <a:pt x="28" y="11"/>
                          <a:pt x="11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" name="Google Shape;693;p22"/>
                  <p:cNvSpPr/>
                  <p:nvPr/>
                </p:nvSpPr>
                <p:spPr>
                  <a:xfrm>
                    <a:off x="4122066" y="4770647"/>
                    <a:ext cx="8943" cy="1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21" extrusionOk="0">
                        <a:moveTo>
                          <a:pt x="42" y="0"/>
                        </a:moveTo>
                        <a:cubicBezTo>
                          <a:pt x="19" y="0"/>
                          <a:pt x="1" y="11"/>
                          <a:pt x="11" y="21"/>
                        </a:cubicBezTo>
                        <a:lnTo>
                          <a:pt x="127" y="21"/>
                        </a:lnTo>
                        <a:cubicBezTo>
                          <a:pt x="127" y="21"/>
                          <a:pt x="113" y="6"/>
                          <a:pt x="69" y="6"/>
                        </a:cubicBezTo>
                        <a:cubicBezTo>
                          <a:pt x="61" y="2"/>
                          <a:pt x="51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22"/>
                  <p:cNvSpPr/>
                  <p:nvPr/>
                </p:nvSpPr>
                <p:spPr>
                  <a:xfrm>
                    <a:off x="4112634" y="4771066"/>
                    <a:ext cx="5170" cy="2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" h="30" extrusionOk="0">
                        <a:moveTo>
                          <a:pt x="44" y="0"/>
                        </a:moveTo>
                        <a:lnTo>
                          <a:pt x="0" y="15"/>
                        </a:lnTo>
                        <a:cubicBezTo>
                          <a:pt x="0" y="15"/>
                          <a:pt x="29" y="29"/>
                          <a:pt x="44" y="29"/>
                        </a:cubicBezTo>
                        <a:cubicBezTo>
                          <a:pt x="59" y="29"/>
                          <a:pt x="73" y="29"/>
                          <a:pt x="73" y="15"/>
                        </a:cubicBezTo>
                        <a:cubicBezTo>
                          <a:pt x="73" y="0"/>
                          <a:pt x="59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22"/>
                  <p:cNvSpPr/>
                  <p:nvPr/>
                </p:nvSpPr>
                <p:spPr>
                  <a:xfrm>
                    <a:off x="4127865" y="4693791"/>
                    <a:ext cx="8175" cy="234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336" extrusionOk="0">
                        <a:moveTo>
                          <a:pt x="15" y="1"/>
                        </a:moveTo>
                        <a:cubicBezTo>
                          <a:pt x="1" y="1"/>
                          <a:pt x="1" y="88"/>
                          <a:pt x="15" y="176"/>
                        </a:cubicBezTo>
                        <a:cubicBezTo>
                          <a:pt x="44" y="263"/>
                          <a:pt x="73" y="336"/>
                          <a:pt x="88" y="336"/>
                        </a:cubicBezTo>
                        <a:cubicBezTo>
                          <a:pt x="117" y="336"/>
                          <a:pt x="117" y="248"/>
                          <a:pt x="88" y="161"/>
                        </a:cubicBezTo>
                        <a:cubicBezTo>
                          <a:pt x="73" y="74"/>
                          <a:pt x="44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22"/>
                  <p:cNvSpPr/>
                  <p:nvPr/>
                </p:nvSpPr>
                <p:spPr>
                  <a:xfrm>
                    <a:off x="4137018" y="4742630"/>
                    <a:ext cx="5170" cy="2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" h="30" extrusionOk="0">
                        <a:moveTo>
                          <a:pt x="73" y="0"/>
                        </a:moveTo>
                        <a:cubicBezTo>
                          <a:pt x="71" y="0"/>
                          <a:pt x="70" y="1"/>
                          <a:pt x="68" y="2"/>
                        </a:cubicBezTo>
                        <a:lnTo>
                          <a:pt x="68" y="2"/>
                        </a:lnTo>
                        <a:cubicBezTo>
                          <a:pt x="71" y="0"/>
                          <a:pt x="73" y="0"/>
                          <a:pt x="73" y="0"/>
                        </a:cubicBezTo>
                        <a:close/>
                        <a:moveTo>
                          <a:pt x="20" y="16"/>
                        </a:moveTo>
                        <a:cubicBezTo>
                          <a:pt x="7" y="16"/>
                          <a:pt x="0" y="29"/>
                          <a:pt x="0" y="29"/>
                        </a:cubicBezTo>
                        <a:lnTo>
                          <a:pt x="44" y="29"/>
                        </a:lnTo>
                        <a:cubicBezTo>
                          <a:pt x="34" y="20"/>
                          <a:pt x="26" y="16"/>
                          <a:pt x="20" y="16"/>
                        </a:cubicBezTo>
                        <a:close/>
                        <a:moveTo>
                          <a:pt x="68" y="2"/>
                        </a:moveTo>
                        <a:lnTo>
                          <a:pt x="68" y="2"/>
                        </a:lnTo>
                        <a:cubicBezTo>
                          <a:pt x="63" y="4"/>
                          <a:pt x="53" y="11"/>
                          <a:pt x="44" y="29"/>
                        </a:cubicBezTo>
                        <a:cubicBezTo>
                          <a:pt x="57" y="29"/>
                          <a:pt x="58" y="7"/>
                          <a:pt x="68" y="2"/>
                        </a:cubicBez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22"/>
                  <p:cNvSpPr/>
                  <p:nvPr/>
                </p:nvSpPr>
                <p:spPr>
                  <a:xfrm rot="284593">
                    <a:off x="4060301" y="4646070"/>
                    <a:ext cx="185014" cy="118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1702" extrusionOk="0">
                        <a:moveTo>
                          <a:pt x="2458" y="0"/>
                        </a:moveTo>
                        <a:lnTo>
                          <a:pt x="0" y="1135"/>
                        </a:lnTo>
                        <a:lnTo>
                          <a:pt x="204" y="1702"/>
                        </a:lnTo>
                        <a:lnTo>
                          <a:pt x="2647" y="655"/>
                        </a:lnTo>
                        <a:lnTo>
                          <a:pt x="2458" y="0"/>
                        </a:lnTo>
                        <a:close/>
                      </a:path>
                    </a:pathLst>
                  </a:custGeom>
                  <a:solidFill>
                    <a:srgbClr val="4FDDB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698" name="Google Shape;698;p22"/>
            <p:cNvSpPr/>
            <p:nvPr/>
          </p:nvSpPr>
          <p:spPr>
            <a:xfrm>
              <a:off x="3051055" y="2198643"/>
              <a:ext cx="43501" cy="39633"/>
            </a:xfrm>
            <a:custGeom>
              <a:avLst/>
              <a:gdLst/>
              <a:ahLst/>
              <a:cxnLst/>
              <a:rect l="l" t="t" r="r" b="b"/>
              <a:pathLst>
                <a:path w="641" h="584" extrusionOk="0">
                  <a:moveTo>
                    <a:pt x="323" y="1"/>
                  </a:moveTo>
                  <a:cubicBezTo>
                    <a:pt x="195" y="1"/>
                    <a:pt x="68" y="85"/>
                    <a:pt x="30" y="224"/>
                  </a:cubicBezTo>
                  <a:cubicBezTo>
                    <a:pt x="1" y="384"/>
                    <a:pt x="88" y="544"/>
                    <a:pt x="248" y="573"/>
                  </a:cubicBezTo>
                  <a:cubicBezTo>
                    <a:pt x="273" y="580"/>
                    <a:pt x="299" y="583"/>
                    <a:pt x="323" y="583"/>
                  </a:cubicBezTo>
                  <a:cubicBezTo>
                    <a:pt x="455" y="583"/>
                    <a:pt x="573" y="490"/>
                    <a:pt x="597" y="355"/>
                  </a:cubicBezTo>
                  <a:cubicBezTo>
                    <a:pt x="641" y="210"/>
                    <a:pt x="539" y="50"/>
                    <a:pt x="379" y="6"/>
                  </a:cubicBezTo>
                  <a:cubicBezTo>
                    <a:pt x="360" y="2"/>
                    <a:pt x="342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22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Motivation and Purpose </a:t>
            </a:r>
            <a:endParaRPr dirty="0"/>
          </a:p>
        </p:txBody>
      </p:sp>
      <p:grpSp>
        <p:nvGrpSpPr>
          <p:cNvPr id="700" name="Google Shape;700;p22"/>
          <p:cNvGrpSpPr/>
          <p:nvPr/>
        </p:nvGrpSpPr>
        <p:grpSpPr>
          <a:xfrm>
            <a:off x="460087" y="1533825"/>
            <a:ext cx="2478013" cy="869565"/>
            <a:chOff x="460087" y="1533825"/>
            <a:chExt cx="2478013" cy="869565"/>
          </a:xfrm>
        </p:grpSpPr>
        <p:sp>
          <p:nvSpPr>
            <p:cNvPr id="701" name="Google Shape;701;p22"/>
            <p:cNvSpPr txBox="1"/>
            <p:nvPr/>
          </p:nvSpPr>
          <p:spPr>
            <a:xfrm>
              <a:off x="460100" y="1533825"/>
              <a:ext cx="1178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Model</a:t>
              </a: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" name="Google Shape;702;p22"/>
            <p:cNvSpPr txBox="1"/>
            <p:nvPr/>
          </p:nvSpPr>
          <p:spPr>
            <a:xfrm>
              <a:off x="460087" y="2018790"/>
              <a:ext cx="202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 find out the model of leveraging social media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for entrepreneurs and small firms.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3" name="Google Shape;703;p22"/>
            <p:cNvCxnSpPr>
              <a:cxnSpLocks/>
              <a:stCxn id="701" idx="3"/>
            </p:cNvCxnSpPr>
            <p:nvPr/>
          </p:nvCxnSpPr>
          <p:spPr>
            <a:xfrm>
              <a:off x="1638200" y="1699725"/>
              <a:ext cx="1299900" cy="498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04" name="Google Shape;704;p22"/>
          <p:cNvGrpSpPr/>
          <p:nvPr/>
        </p:nvGrpSpPr>
        <p:grpSpPr>
          <a:xfrm>
            <a:off x="460087" y="2952675"/>
            <a:ext cx="2530813" cy="1274537"/>
            <a:chOff x="460087" y="2952675"/>
            <a:chExt cx="2530813" cy="1274537"/>
          </a:xfrm>
        </p:grpSpPr>
        <p:sp>
          <p:nvSpPr>
            <p:cNvPr id="705" name="Google Shape;705;p22"/>
            <p:cNvSpPr txBox="1"/>
            <p:nvPr/>
          </p:nvSpPr>
          <p:spPr>
            <a:xfrm>
              <a:off x="460100" y="3261075"/>
              <a:ext cx="1178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Factors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6" name="Google Shape;706;p22"/>
            <p:cNvSpPr txBox="1"/>
            <p:nvPr/>
          </p:nvSpPr>
          <p:spPr>
            <a:xfrm>
              <a:off x="460087" y="3842612"/>
              <a:ext cx="202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 find out what influencial factors that affecting effectiveness of social media for entrepreneurs and small firms.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7" name="Google Shape;707;p22"/>
            <p:cNvCxnSpPr>
              <a:stCxn id="705" idx="3"/>
            </p:cNvCxnSpPr>
            <p:nvPr/>
          </p:nvCxnSpPr>
          <p:spPr>
            <a:xfrm rot="10800000" flipH="1">
              <a:off x="1638200" y="2952675"/>
              <a:ext cx="1352700" cy="474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08" name="Google Shape;708;p22"/>
          <p:cNvGrpSpPr/>
          <p:nvPr/>
        </p:nvGrpSpPr>
        <p:grpSpPr>
          <a:xfrm>
            <a:off x="6090727" y="1533825"/>
            <a:ext cx="2593186" cy="1382824"/>
            <a:chOff x="6090727" y="1533825"/>
            <a:chExt cx="2593186" cy="1382824"/>
          </a:xfrm>
        </p:grpSpPr>
        <p:sp>
          <p:nvSpPr>
            <p:cNvPr id="709" name="Google Shape;709;p22"/>
            <p:cNvSpPr txBox="1"/>
            <p:nvPr/>
          </p:nvSpPr>
          <p:spPr>
            <a:xfrm>
              <a:off x="7505827" y="1533825"/>
              <a:ext cx="1178073" cy="165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Future Research </a:t>
              </a:r>
              <a:endParaRPr sz="20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0" name="Google Shape;710;p22"/>
            <p:cNvSpPr txBox="1"/>
            <p:nvPr/>
          </p:nvSpPr>
          <p:spPr>
            <a:xfrm>
              <a:off x="6654713" y="1932574"/>
              <a:ext cx="2029200" cy="98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Provide future research direction regarding how entrepreneurs and small firms leveraging social media for the business.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1" name="Google Shape;711;p22"/>
            <p:cNvCxnSpPr>
              <a:cxnSpLocks/>
              <a:stCxn id="709" idx="1"/>
            </p:cNvCxnSpPr>
            <p:nvPr/>
          </p:nvCxnSpPr>
          <p:spPr>
            <a:xfrm rot="10800000" flipV="1">
              <a:off x="6090727" y="1616697"/>
              <a:ext cx="1415100" cy="196425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2" name="Google Shape;712;p22"/>
          <p:cNvGrpSpPr/>
          <p:nvPr/>
        </p:nvGrpSpPr>
        <p:grpSpPr>
          <a:xfrm>
            <a:off x="6083527" y="3261075"/>
            <a:ext cx="2600400" cy="1220993"/>
            <a:chOff x="6083527" y="3261075"/>
            <a:chExt cx="2600400" cy="1220993"/>
          </a:xfrm>
        </p:grpSpPr>
        <p:sp>
          <p:nvSpPr>
            <p:cNvPr id="713" name="Google Shape;713;p22"/>
            <p:cNvSpPr txBox="1"/>
            <p:nvPr/>
          </p:nvSpPr>
          <p:spPr>
            <a:xfrm>
              <a:off x="7505827" y="3261075"/>
              <a:ext cx="1178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Guideline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4" name="Google Shape;714;p22"/>
            <p:cNvSpPr txBox="1"/>
            <p:nvPr/>
          </p:nvSpPr>
          <p:spPr>
            <a:xfrm>
              <a:off x="6654713" y="3659837"/>
              <a:ext cx="2029200" cy="822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 provide insight for entrepreneurs and small firms how effective social media for business nowadays.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5" name="Google Shape;715;p22"/>
            <p:cNvCxnSpPr>
              <a:cxnSpLocks/>
              <a:stCxn id="713" idx="1"/>
            </p:cNvCxnSpPr>
            <p:nvPr/>
          </p:nvCxnSpPr>
          <p:spPr>
            <a:xfrm flipH="1">
              <a:off x="6083527" y="3426975"/>
              <a:ext cx="1422300" cy="443700"/>
            </a:xfrm>
            <a:prstGeom prst="bentConnector3">
              <a:avLst>
                <a:gd name="adj1" fmla="val 74513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5">
            <a:extLst>
              <a:ext uri="{FF2B5EF4-FFF2-40B4-BE49-F238E27FC236}">
                <a16:creationId xmlns:a16="http://schemas.microsoft.com/office/drawing/2014/main" id="{BD585795-E635-4E83-B087-B9448FC605E3}"/>
              </a:ext>
            </a:extLst>
          </p:cNvPr>
          <p:cNvSpPr txBox="1">
            <a:spLocks/>
          </p:cNvSpPr>
          <p:nvPr/>
        </p:nvSpPr>
        <p:spPr>
          <a:xfrm>
            <a:off x="241389" y="1561208"/>
            <a:ext cx="3379925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6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ID" sz="4400" i="1" dirty="0"/>
              <a:t>Methodology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50CB2-4BA4-4E6A-9E3D-3E329AAC3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25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5646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Media Strategy Infographics by Slidesgo">
  <a:themeElements>
    <a:clrScheme name="Simple Light">
      <a:dk1>
        <a:srgbClr val="000000"/>
      </a:dk1>
      <a:lt1>
        <a:srgbClr val="FFFFFF"/>
      </a:lt1>
      <a:dk2>
        <a:srgbClr val="7157E4"/>
      </a:dk2>
      <a:lt2>
        <a:srgbClr val="AB98FF"/>
      </a:lt2>
      <a:accent1>
        <a:srgbClr val="007BA8"/>
      </a:accent1>
      <a:accent2>
        <a:srgbClr val="48BAE6"/>
      </a:accent2>
      <a:accent3>
        <a:srgbClr val="0EB184"/>
      </a:accent3>
      <a:accent4>
        <a:srgbClr val="4FDDB6"/>
      </a:accent4>
      <a:accent5>
        <a:srgbClr val="C4D13C"/>
      </a:accent5>
      <a:accent6>
        <a:srgbClr val="D3D3D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671</Words>
  <Application>Microsoft Office PowerPoint</Application>
  <PresentationFormat>On-screen Show (16:9)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Proxima Nova Semibold</vt:lpstr>
      <vt:lpstr>Fira Sans Extra Condensed Medium</vt:lpstr>
      <vt:lpstr>Fira Sans Extra Condensed</vt:lpstr>
      <vt:lpstr>Fira Sans Condensed</vt:lpstr>
      <vt:lpstr>Arial</vt:lpstr>
      <vt:lpstr>Roboto</vt:lpstr>
      <vt:lpstr>Calibri Light</vt:lpstr>
      <vt:lpstr>Fira Sans Condensed Medium</vt:lpstr>
      <vt:lpstr>Proxima Nova</vt:lpstr>
      <vt:lpstr>Fira Sans Extra Condensed SemiBold</vt:lpstr>
      <vt:lpstr>Calibri</vt:lpstr>
      <vt:lpstr>Social Media Strategy Infographics by Slidesgo</vt:lpstr>
      <vt:lpstr>Slidesgo Final Pages</vt:lpstr>
      <vt:lpstr>Office Theme</vt:lpstr>
      <vt:lpstr>The use of social media by entrepreneurial and small firms: a systematic literature review</vt:lpstr>
      <vt:lpstr>The use of social media by entrepreneurial and small firms: a systematic literature review</vt:lpstr>
      <vt:lpstr>The use of social media by entrepreneurial and small firms: a systematic literature review</vt:lpstr>
      <vt:lpstr>PowerPoint Presentation</vt:lpstr>
      <vt:lpstr>The significance of social media today !</vt:lpstr>
      <vt:lpstr>Why Social Media ? </vt:lpstr>
      <vt:lpstr>How entrepreneurs and small firms leverage social media</vt:lpstr>
      <vt:lpstr>Research Motivation and Purpose </vt:lpstr>
      <vt:lpstr>PowerPoint Presentation</vt:lpstr>
      <vt:lpstr>Search Strategy</vt:lpstr>
      <vt:lpstr>PowerPoint Presentation</vt:lpstr>
      <vt:lpstr>Paper list based on Quartile </vt:lpstr>
      <vt:lpstr>Paper based on Geographical</vt:lpstr>
      <vt:lpstr>Methodological Based Cluster</vt:lpstr>
      <vt:lpstr>Social Media Strategy Infographics</vt:lpstr>
      <vt:lpstr>Future Research Opportunity </vt:lpstr>
      <vt:lpstr>PowerPoint Presentation</vt:lpstr>
      <vt:lpstr>PowerPoint Presentation</vt:lpstr>
      <vt:lpstr>Limitation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Strategy Infographics</dc:title>
  <dc:creator>LENOVO</dc:creator>
  <cp:lastModifiedBy>andri silalahi</cp:lastModifiedBy>
  <cp:revision>8</cp:revision>
  <dcterms:modified xsi:type="dcterms:W3CDTF">2022-03-09T15:54:29Z</dcterms:modified>
</cp:coreProperties>
</file>